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87" r:id="rId3"/>
    <p:sldId id="288" r:id="rId4"/>
    <p:sldId id="289" r:id="rId5"/>
    <p:sldId id="300" r:id="rId6"/>
    <p:sldId id="302" r:id="rId7"/>
    <p:sldId id="303" r:id="rId8"/>
    <p:sldId id="301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9" r:id="rId18"/>
    <p:sldId id="304" r:id="rId19"/>
    <p:sldId id="28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5" autoAdjust="0"/>
    <p:restoredTop sz="80947" autoAdjust="0"/>
  </p:normalViewPr>
  <p:slideViewPr>
    <p:cSldViewPr snapToGrid="0">
      <p:cViewPr varScale="1">
        <p:scale>
          <a:sx n="91" d="100"/>
          <a:sy n="91" d="100"/>
        </p:scale>
        <p:origin x="-630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87DAD7-763D-418B-93B7-B2D0FD4D1108}" type="presOf" srcId="{25F533B4-5261-4F79-BD4D-6A12B2B5D1E4}" destId="{6E763B28-D2A6-4147-A526-4C65BD94B003}" srcOrd="0" destOrd="0" presId="urn:microsoft.com/office/officeart/2005/8/layout/vList4"/>
    <dgm:cxn modelId="{27F3C652-66AE-4529-B901-DC8671D1B1EA}" type="presOf" srcId="{A58BC3EF-A95D-4730-9738-5AA446AB1765}" destId="{EF68DDB5-F53F-483D-B04F-B10672BC1351}" srcOrd="0" destOrd="0" presId="urn:microsoft.com/office/officeart/2005/8/layout/vList4"/>
    <dgm:cxn modelId="{88DB4CC3-021C-4FCA-B21B-B3AFF922F4F9}" type="presOf" srcId="{5EA83094-A422-4240-909B-823CFA989C54}" destId="{0AE6D38A-1C2F-472D-BDE8-96DEC9577DE2}" srcOrd="0" destOrd="0" presId="urn:microsoft.com/office/officeart/2005/8/layout/vList4"/>
    <dgm:cxn modelId="{8D2F7616-0D6F-46DC-8A5F-B96220C741EB}" type="presOf" srcId="{A58BC3EF-A95D-4730-9738-5AA446AB1765}" destId="{437B1279-4F1E-4BFA-827D-D4DD056BD6F6}" srcOrd="1" destOrd="0" presId="urn:microsoft.com/office/officeart/2005/8/layout/vList4"/>
    <dgm:cxn modelId="{26D14E6B-2214-4692-A2B9-081C5F8D1687}" type="presOf" srcId="{CC5B36E6-0961-4DB9-BC8E-871FC7FF48EF}" destId="{B7FDDF0B-B256-4F40-B4B3-572EE8EC060A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981B1189-081F-43BD-96F5-E073A772819A}" type="presOf" srcId="{4537ECF7-E126-43B1-B7F1-294B4DA042CB}" destId="{950DA7AA-57EB-4B16-B440-85271E39DDC2}" srcOrd="1" destOrd="0" presId="urn:microsoft.com/office/officeart/2005/8/layout/vList4"/>
    <dgm:cxn modelId="{CA6EB338-23A7-4731-B2B4-6B21AA971381}" type="presOf" srcId="{25F533B4-5261-4F79-BD4D-6A12B2B5D1E4}" destId="{05A96675-885E-432B-A0D1-76C7CF6121CD}" srcOrd="1" destOrd="0" presId="urn:microsoft.com/office/officeart/2005/8/layout/vList4"/>
    <dgm:cxn modelId="{459FCF17-8E11-447A-A637-DB180F7AB62B}" type="presOf" srcId="{4537ECF7-E126-43B1-B7F1-294B4DA042CB}" destId="{F66C66B7-C4FD-4FE5-AAFB-3EED5A3A3A61}" srcOrd="0" destOrd="0" presId="urn:microsoft.com/office/officeart/2005/8/layout/vList4"/>
    <dgm:cxn modelId="{401103EA-A7F0-4A1B-B5E8-6B5BA58FB91C}" type="presOf" srcId="{5EA83094-A422-4240-909B-823CFA989C54}" destId="{1982E518-FFA4-40DE-B502-4BC5121F5A7D}" srcOrd="1" destOrd="0" presId="urn:microsoft.com/office/officeart/2005/8/layout/vList4"/>
    <dgm:cxn modelId="{0EFF3A3B-5D6C-4A94-8D4A-B7763EE32DC0}" type="presParOf" srcId="{B7FDDF0B-B256-4F40-B4B3-572EE8EC060A}" destId="{743F5397-1ACE-4109-B393-321E1558EA60}" srcOrd="0" destOrd="0" presId="urn:microsoft.com/office/officeart/2005/8/layout/vList4"/>
    <dgm:cxn modelId="{C69D9216-FAC6-402D-A299-71B88E281C4D}" type="presParOf" srcId="{743F5397-1ACE-4109-B393-321E1558EA60}" destId="{EF68DDB5-F53F-483D-B04F-B10672BC1351}" srcOrd="0" destOrd="0" presId="urn:microsoft.com/office/officeart/2005/8/layout/vList4"/>
    <dgm:cxn modelId="{FB347613-28E4-45BD-9370-F4EAA6C4ED5A}" type="presParOf" srcId="{743F5397-1ACE-4109-B393-321E1558EA60}" destId="{6A2DF4EC-0862-4C2D-8F15-32CF979AC12D}" srcOrd="1" destOrd="0" presId="urn:microsoft.com/office/officeart/2005/8/layout/vList4"/>
    <dgm:cxn modelId="{FD772FE5-2C29-4338-A11B-94871BE5B794}" type="presParOf" srcId="{743F5397-1ACE-4109-B393-321E1558EA60}" destId="{437B1279-4F1E-4BFA-827D-D4DD056BD6F6}" srcOrd="2" destOrd="0" presId="urn:microsoft.com/office/officeart/2005/8/layout/vList4"/>
    <dgm:cxn modelId="{80623C66-21B1-4BB8-A61A-AB1E0ECA74A0}" type="presParOf" srcId="{B7FDDF0B-B256-4F40-B4B3-572EE8EC060A}" destId="{9F8D8117-CCE8-4E90-BB4C-4415573E3935}" srcOrd="1" destOrd="0" presId="urn:microsoft.com/office/officeart/2005/8/layout/vList4"/>
    <dgm:cxn modelId="{7769A495-B608-49AD-B893-B93CB0AE9530}" type="presParOf" srcId="{B7FDDF0B-B256-4F40-B4B3-572EE8EC060A}" destId="{B6641100-8AD6-4FBE-9568-B21614F8C15D}" srcOrd="2" destOrd="0" presId="urn:microsoft.com/office/officeart/2005/8/layout/vList4"/>
    <dgm:cxn modelId="{F43547B5-9179-4443-B94E-ACEA4963B40A}" type="presParOf" srcId="{B6641100-8AD6-4FBE-9568-B21614F8C15D}" destId="{F66C66B7-C4FD-4FE5-AAFB-3EED5A3A3A61}" srcOrd="0" destOrd="0" presId="urn:microsoft.com/office/officeart/2005/8/layout/vList4"/>
    <dgm:cxn modelId="{96668001-8115-43F8-93BF-ACAC31923E8A}" type="presParOf" srcId="{B6641100-8AD6-4FBE-9568-B21614F8C15D}" destId="{4C81B880-7126-486A-BFAA-5A4128A01363}" srcOrd="1" destOrd="0" presId="urn:microsoft.com/office/officeart/2005/8/layout/vList4"/>
    <dgm:cxn modelId="{55F9D6C4-F0ED-473F-A08F-CDB0516944CC}" type="presParOf" srcId="{B6641100-8AD6-4FBE-9568-B21614F8C15D}" destId="{950DA7AA-57EB-4B16-B440-85271E39DDC2}" srcOrd="2" destOrd="0" presId="urn:microsoft.com/office/officeart/2005/8/layout/vList4"/>
    <dgm:cxn modelId="{C9EDEBA3-B018-46FD-968D-A7A2A7DCF6E9}" type="presParOf" srcId="{B7FDDF0B-B256-4F40-B4B3-572EE8EC060A}" destId="{4F14C9CA-D985-4E5B-9E1D-10288598A0CD}" srcOrd="3" destOrd="0" presId="urn:microsoft.com/office/officeart/2005/8/layout/vList4"/>
    <dgm:cxn modelId="{7CC214E8-AF5A-4B36-AB37-052D87320F50}" type="presParOf" srcId="{B7FDDF0B-B256-4F40-B4B3-572EE8EC060A}" destId="{3AAFA863-F9BE-4B94-B9D5-E9E4C1B536E8}" srcOrd="4" destOrd="0" presId="urn:microsoft.com/office/officeart/2005/8/layout/vList4"/>
    <dgm:cxn modelId="{7939C10D-9F5F-4F0A-8CC0-B4464B3DC60D}" type="presParOf" srcId="{3AAFA863-F9BE-4B94-B9D5-E9E4C1B536E8}" destId="{6E763B28-D2A6-4147-A526-4C65BD94B003}" srcOrd="0" destOrd="0" presId="urn:microsoft.com/office/officeart/2005/8/layout/vList4"/>
    <dgm:cxn modelId="{1186EB70-BCCD-4D50-AC0A-D96297D2D221}" type="presParOf" srcId="{3AAFA863-F9BE-4B94-B9D5-E9E4C1B536E8}" destId="{BEE1DFDB-5F7B-4DD3-9FA5-C4A2816AD09C}" srcOrd="1" destOrd="0" presId="urn:microsoft.com/office/officeart/2005/8/layout/vList4"/>
    <dgm:cxn modelId="{43ED8AD0-4EA2-4F99-86C4-109A132CB725}" type="presParOf" srcId="{3AAFA863-F9BE-4B94-B9D5-E9E4C1B536E8}" destId="{05A96675-885E-432B-A0D1-76C7CF6121CD}" srcOrd="2" destOrd="0" presId="urn:microsoft.com/office/officeart/2005/8/layout/vList4"/>
    <dgm:cxn modelId="{AC6F50A0-CEEC-4C8F-A658-C496A0ADD030}" type="presParOf" srcId="{B7FDDF0B-B256-4F40-B4B3-572EE8EC060A}" destId="{73E1BEFE-7398-4AA4-B35B-3D4DE10B903A}" srcOrd="5" destOrd="0" presId="urn:microsoft.com/office/officeart/2005/8/layout/vList4"/>
    <dgm:cxn modelId="{BA5BD379-7F05-483E-84DC-CCBAB7A6C1C7}" type="presParOf" srcId="{B7FDDF0B-B256-4F40-B4B3-572EE8EC060A}" destId="{2A78B80A-E454-4E34-B092-ECF377BE149C}" srcOrd="6" destOrd="0" presId="urn:microsoft.com/office/officeart/2005/8/layout/vList4"/>
    <dgm:cxn modelId="{CB462B28-FFF8-4C3B-BFAA-6AA928026443}" type="presParOf" srcId="{2A78B80A-E454-4E34-B092-ECF377BE149C}" destId="{0AE6D38A-1C2F-472D-BDE8-96DEC9577DE2}" srcOrd="0" destOrd="0" presId="urn:microsoft.com/office/officeart/2005/8/layout/vList4"/>
    <dgm:cxn modelId="{00BB8062-BF6E-4552-A68E-B367DCF36D98}" type="presParOf" srcId="{2A78B80A-E454-4E34-B092-ECF377BE149C}" destId="{E919FCCA-F070-4B2C-9DB3-587494F48EE1}" srcOrd="1" destOrd="0" presId="urn:microsoft.com/office/officeart/2005/8/layout/vList4"/>
    <dgm:cxn modelId="{3CDA7593-6229-4D9F-83B0-474817784ABD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07EAD6-7618-4135-8C59-F40DE2648A20}" type="presOf" srcId="{A58BC3EF-A95D-4730-9738-5AA446AB1765}" destId="{EF68DDB5-F53F-483D-B04F-B10672BC1351}" srcOrd="0" destOrd="0" presId="urn:microsoft.com/office/officeart/2005/8/layout/vList4"/>
    <dgm:cxn modelId="{93D27612-4F03-4A61-B0BE-3193CBCF32FC}" type="presOf" srcId="{A58BC3EF-A95D-4730-9738-5AA446AB1765}" destId="{437B1279-4F1E-4BFA-827D-D4DD056BD6F6}" srcOrd="1" destOrd="0" presId="urn:microsoft.com/office/officeart/2005/8/layout/vList4"/>
    <dgm:cxn modelId="{7BD2222D-0F05-47F2-8D73-371EC35F1DBE}" type="presOf" srcId="{25F533B4-5261-4F79-BD4D-6A12B2B5D1E4}" destId="{6E763B28-D2A6-4147-A526-4C65BD94B003}" srcOrd="0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66411640-E344-4972-95EA-7B21948D793E}" type="presOf" srcId="{4537ECF7-E126-43B1-B7F1-294B4DA042CB}" destId="{F66C66B7-C4FD-4FE5-AAFB-3EED5A3A3A61}" srcOrd="0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FE062125-F5B1-4AC9-A93B-9CB0B3B80624}" type="presOf" srcId="{5EA83094-A422-4240-909B-823CFA989C54}" destId="{0AE6D38A-1C2F-472D-BDE8-96DEC9577DE2}" srcOrd="0" destOrd="0" presId="urn:microsoft.com/office/officeart/2005/8/layout/vList4"/>
    <dgm:cxn modelId="{0C27F06D-6AA2-436F-89B5-83F56CCD8751}" type="presOf" srcId="{5EA83094-A422-4240-909B-823CFA989C54}" destId="{1982E518-FFA4-40DE-B502-4BC5121F5A7D}" srcOrd="1" destOrd="0" presId="urn:microsoft.com/office/officeart/2005/8/layout/vList4"/>
    <dgm:cxn modelId="{633A8400-25FC-46BE-A98D-3F1CF622AAA3}" type="presOf" srcId="{CC5B36E6-0961-4DB9-BC8E-871FC7FF48EF}" destId="{B7FDDF0B-B256-4F40-B4B3-572EE8EC060A}" srcOrd="0" destOrd="0" presId="urn:microsoft.com/office/officeart/2005/8/layout/vList4"/>
    <dgm:cxn modelId="{9B749527-5117-4561-BFAC-807C1A7CE738}" type="presOf" srcId="{25F533B4-5261-4F79-BD4D-6A12B2B5D1E4}" destId="{05A96675-885E-432B-A0D1-76C7CF6121CD}" srcOrd="1" destOrd="0" presId="urn:microsoft.com/office/officeart/2005/8/layout/vList4"/>
    <dgm:cxn modelId="{ACF7AA26-CEAA-4CC0-848E-E0B05230DC81}" type="presOf" srcId="{4537ECF7-E126-43B1-B7F1-294B4DA042CB}" destId="{950DA7AA-57EB-4B16-B440-85271E39DDC2}" srcOrd="1" destOrd="0" presId="urn:microsoft.com/office/officeart/2005/8/layout/vList4"/>
    <dgm:cxn modelId="{3D1FE32A-D0EC-4F09-984A-37B7618424DB}" type="presParOf" srcId="{B7FDDF0B-B256-4F40-B4B3-572EE8EC060A}" destId="{743F5397-1ACE-4109-B393-321E1558EA60}" srcOrd="0" destOrd="0" presId="urn:microsoft.com/office/officeart/2005/8/layout/vList4"/>
    <dgm:cxn modelId="{036BCA5F-F33A-4B23-BEA5-C99EA32A5A4B}" type="presParOf" srcId="{743F5397-1ACE-4109-B393-321E1558EA60}" destId="{EF68DDB5-F53F-483D-B04F-B10672BC1351}" srcOrd="0" destOrd="0" presId="urn:microsoft.com/office/officeart/2005/8/layout/vList4"/>
    <dgm:cxn modelId="{63CA4DEA-1F71-4469-896F-3204D24AC255}" type="presParOf" srcId="{743F5397-1ACE-4109-B393-321E1558EA60}" destId="{6A2DF4EC-0862-4C2D-8F15-32CF979AC12D}" srcOrd="1" destOrd="0" presId="urn:microsoft.com/office/officeart/2005/8/layout/vList4"/>
    <dgm:cxn modelId="{6BFB07DE-1165-4569-8524-E3360FB53F50}" type="presParOf" srcId="{743F5397-1ACE-4109-B393-321E1558EA60}" destId="{437B1279-4F1E-4BFA-827D-D4DD056BD6F6}" srcOrd="2" destOrd="0" presId="urn:microsoft.com/office/officeart/2005/8/layout/vList4"/>
    <dgm:cxn modelId="{2C60C2F5-408B-41D8-834B-1C021A885B44}" type="presParOf" srcId="{B7FDDF0B-B256-4F40-B4B3-572EE8EC060A}" destId="{9F8D8117-CCE8-4E90-BB4C-4415573E3935}" srcOrd="1" destOrd="0" presId="urn:microsoft.com/office/officeart/2005/8/layout/vList4"/>
    <dgm:cxn modelId="{B44D6034-62A9-4A18-9C84-93C799592A41}" type="presParOf" srcId="{B7FDDF0B-B256-4F40-B4B3-572EE8EC060A}" destId="{B6641100-8AD6-4FBE-9568-B21614F8C15D}" srcOrd="2" destOrd="0" presId="urn:microsoft.com/office/officeart/2005/8/layout/vList4"/>
    <dgm:cxn modelId="{FB296C4C-1139-49EB-AEA7-B6C111D47D16}" type="presParOf" srcId="{B6641100-8AD6-4FBE-9568-B21614F8C15D}" destId="{F66C66B7-C4FD-4FE5-AAFB-3EED5A3A3A61}" srcOrd="0" destOrd="0" presId="urn:microsoft.com/office/officeart/2005/8/layout/vList4"/>
    <dgm:cxn modelId="{6B93BD84-BAF6-45E9-9E7A-BC7289379325}" type="presParOf" srcId="{B6641100-8AD6-4FBE-9568-B21614F8C15D}" destId="{4C81B880-7126-486A-BFAA-5A4128A01363}" srcOrd="1" destOrd="0" presId="urn:microsoft.com/office/officeart/2005/8/layout/vList4"/>
    <dgm:cxn modelId="{7D309F7D-CB6F-4967-AF8C-B111B00D0BC1}" type="presParOf" srcId="{B6641100-8AD6-4FBE-9568-B21614F8C15D}" destId="{950DA7AA-57EB-4B16-B440-85271E39DDC2}" srcOrd="2" destOrd="0" presId="urn:microsoft.com/office/officeart/2005/8/layout/vList4"/>
    <dgm:cxn modelId="{420387ED-2585-4888-9628-C6508772194E}" type="presParOf" srcId="{B7FDDF0B-B256-4F40-B4B3-572EE8EC060A}" destId="{4F14C9CA-D985-4E5B-9E1D-10288598A0CD}" srcOrd="3" destOrd="0" presId="urn:microsoft.com/office/officeart/2005/8/layout/vList4"/>
    <dgm:cxn modelId="{339A9CCE-7099-442E-BC26-782F49AE338F}" type="presParOf" srcId="{B7FDDF0B-B256-4F40-B4B3-572EE8EC060A}" destId="{3AAFA863-F9BE-4B94-B9D5-E9E4C1B536E8}" srcOrd="4" destOrd="0" presId="urn:microsoft.com/office/officeart/2005/8/layout/vList4"/>
    <dgm:cxn modelId="{686F87BC-2B1D-48C5-98EA-266129CBC3BB}" type="presParOf" srcId="{3AAFA863-F9BE-4B94-B9D5-E9E4C1B536E8}" destId="{6E763B28-D2A6-4147-A526-4C65BD94B003}" srcOrd="0" destOrd="0" presId="urn:microsoft.com/office/officeart/2005/8/layout/vList4"/>
    <dgm:cxn modelId="{E8789555-21E1-4735-B425-78690A7DE875}" type="presParOf" srcId="{3AAFA863-F9BE-4B94-B9D5-E9E4C1B536E8}" destId="{BEE1DFDB-5F7B-4DD3-9FA5-C4A2816AD09C}" srcOrd="1" destOrd="0" presId="urn:microsoft.com/office/officeart/2005/8/layout/vList4"/>
    <dgm:cxn modelId="{CB0D69C9-D546-4CD4-8DD5-FDEB9B2C2130}" type="presParOf" srcId="{3AAFA863-F9BE-4B94-B9D5-E9E4C1B536E8}" destId="{05A96675-885E-432B-A0D1-76C7CF6121CD}" srcOrd="2" destOrd="0" presId="urn:microsoft.com/office/officeart/2005/8/layout/vList4"/>
    <dgm:cxn modelId="{049D484B-80CF-487C-AB47-3E3BF881C72A}" type="presParOf" srcId="{B7FDDF0B-B256-4F40-B4B3-572EE8EC060A}" destId="{73E1BEFE-7398-4AA4-B35B-3D4DE10B903A}" srcOrd="5" destOrd="0" presId="urn:microsoft.com/office/officeart/2005/8/layout/vList4"/>
    <dgm:cxn modelId="{D8CAA7FD-9939-408F-A527-4DC8192A66F9}" type="presParOf" srcId="{B7FDDF0B-B256-4F40-B4B3-572EE8EC060A}" destId="{2A78B80A-E454-4E34-B092-ECF377BE149C}" srcOrd="6" destOrd="0" presId="urn:microsoft.com/office/officeart/2005/8/layout/vList4"/>
    <dgm:cxn modelId="{CE70B477-7556-4DEF-87F7-7FD81663A5AB}" type="presParOf" srcId="{2A78B80A-E454-4E34-B092-ECF377BE149C}" destId="{0AE6D38A-1C2F-472D-BDE8-96DEC9577DE2}" srcOrd="0" destOrd="0" presId="urn:microsoft.com/office/officeart/2005/8/layout/vList4"/>
    <dgm:cxn modelId="{5CB28460-4185-43E6-93DF-A5B23ACED5CE}" type="presParOf" srcId="{2A78B80A-E454-4E34-B092-ECF377BE149C}" destId="{E919FCCA-F070-4B2C-9DB3-587494F48EE1}" srcOrd="1" destOrd="0" presId="urn:microsoft.com/office/officeart/2005/8/layout/vList4"/>
    <dgm:cxn modelId="{B6066D01-2ED2-491B-B042-753672099A5E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21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33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X="-325" custLinFactNeighborY="1496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7A4DE7-6086-4EF8-820C-DCF0B0DC4B6C}" type="presOf" srcId="{25F533B4-5261-4F79-BD4D-6A12B2B5D1E4}" destId="{05A96675-885E-432B-A0D1-76C7CF6121CD}" srcOrd="1" destOrd="0" presId="urn:microsoft.com/office/officeart/2005/8/layout/vList4"/>
    <dgm:cxn modelId="{F11A6842-D921-49B6-9991-F63518B7800F}" type="presOf" srcId="{A58BC3EF-A95D-4730-9738-5AA446AB1765}" destId="{EF68DDB5-F53F-483D-B04F-B10672BC1351}" srcOrd="0" destOrd="0" presId="urn:microsoft.com/office/officeart/2005/8/layout/vList4"/>
    <dgm:cxn modelId="{20058988-44E5-435E-B02C-2B5B3F9C8BF9}" type="presOf" srcId="{4537ECF7-E126-43B1-B7F1-294B4DA042CB}" destId="{950DA7AA-57EB-4B16-B440-85271E39DDC2}" srcOrd="1" destOrd="0" presId="urn:microsoft.com/office/officeart/2005/8/layout/vList4"/>
    <dgm:cxn modelId="{51420290-B23D-408B-88AC-A57D72A93288}" type="presOf" srcId="{5EA83094-A422-4240-909B-823CFA989C54}" destId="{1982E518-FFA4-40DE-B502-4BC5121F5A7D}" srcOrd="1" destOrd="0" presId="urn:microsoft.com/office/officeart/2005/8/layout/vList4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EBCED631-0C9C-43A8-91AE-4551AC3BC734}" type="presOf" srcId="{4537ECF7-E126-43B1-B7F1-294B4DA042CB}" destId="{F66C66B7-C4FD-4FE5-AAFB-3EED5A3A3A61}" srcOrd="0" destOrd="0" presId="urn:microsoft.com/office/officeart/2005/8/layout/vList4"/>
    <dgm:cxn modelId="{905AF214-FB87-4304-BC7A-CDE7FCFCE6D5}" type="presOf" srcId="{25F533B4-5261-4F79-BD4D-6A12B2B5D1E4}" destId="{6E763B28-D2A6-4147-A526-4C65BD94B003}" srcOrd="0" destOrd="0" presId="urn:microsoft.com/office/officeart/2005/8/layout/vList4"/>
    <dgm:cxn modelId="{9BEB98A5-5288-44EF-9409-B369C603C98E}" type="presOf" srcId="{5EA83094-A422-4240-909B-823CFA989C54}" destId="{0AE6D38A-1C2F-472D-BDE8-96DEC9577DE2}" srcOrd="0" destOrd="0" presId="urn:microsoft.com/office/officeart/2005/8/layout/vList4"/>
    <dgm:cxn modelId="{3B88E047-BA64-43AC-811D-C5FA84B23DB4}" type="presOf" srcId="{A58BC3EF-A95D-4730-9738-5AA446AB1765}" destId="{437B1279-4F1E-4BFA-827D-D4DD056BD6F6}" srcOrd="1" destOrd="0" presId="urn:microsoft.com/office/officeart/2005/8/layout/vList4"/>
    <dgm:cxn modelId="{5B3ECFA2-65A7-4B63-89FB-25F17241897C}" type="presOf" srcId="{CC5B36E6-0961-4DB9-BC8E-871FC7FF48EF}" destId="{B7FDDF0B-B256-4F40-B4B3-572EE8EC060A}" srcOrd="0" destOrd="0" presId="urn:microsoft.com/office/officeart/2005/8/layout/vList4"/>
    <dgm:cxn modelId="{BB84331A-B984-49D6-852E-AA0BDAA1D94C}" type="presParOf" srcId="{B7FDDF0B-B256-4F40-B4B3-572EE8EC060A}" destId="{743F5397-1ACE-4109-B393-321E1558EA60}" srcOrd="0" destOrd="0" presId="urn:microsoft.com/office/officeart/2005/8/layout/vList4"/>
    <dgm:cxn modelId="{F23FF1BD-FA0D-4590-B9DA-DC7E96BE4FAB}" type="presParOf" srcId="{743F5397-1ACE-4109-B393-321E1558EA60}" destId="{EF68DDB5-F53F-483D-B04F-B10672BC1351}" srcOrd="0" destOrd="0" presId="urn:microsoft.com/office/officeart/2005/8/layout/vList4"/>
    <dgm:cxn modelId="{164A51E3-615B-4E88-B0F3-65C05FF37E19}" type="presParOf" srcId="{743F5397-1ACE-4109-B393-321E1558EA60}" destId="{6A2DF4EC-0862-4C2D-8F15-32CF979AC12D}" srcOrd="1" destOrd="0" presId="urn:microsoft.com/office/officeart/2005/8/layout/vList4"/>
    <dgm:cxn modelId="{08341F0F-FF78-4317-8370-ECB2DCF9C806}" type="presParOf" srcId="{743F5397-1ACE-4109-B393-321E1558EA60}" destId="{437B1279-4F1E-4BFA-827D-D4DD056BD6F6}" srcOrd="2" destOrd="0" presId="urn:microsoft.com/office/officeart/2005/8/layout/vList4"/>
    <dgm:cxn modelId="{B4749F21-46B8-4FF1-BE5B-7DFB17256A8A}" type="presParOf" srcId="{B7FDDF0B-B256-4F40-B4B3-572EE8EC060A}" destId="{9F8D8117-CCE8-4E90-BB4C-4415573E3935}" srcOrd="1" destOrd="0" presId="urn:microsoft.com/office/officeart/2005/8/layout/vList4"/>
    <dgm:cxn modelId="{AFE36331-6417-464A-AECF-9D00265717DE}" type="presParOf" srcId="{B7FDDF0B-B256-4F40-B4B3-572EE8EC060A}" destId="{B6641100-8AD6-4FBE-9568-B21614F8C15D}" srcOrd="2" destOrd="0" presId="urn:microsoft.com/office/officeart/2005/8/layout/vList4"/>
    <dgm:cxn modelId="{1F522569-FCC4-4D8D-951D-D139F30128DA}" type="presParOf" srcId="{B6641100-8AD6-4FBE-9568-B21614F8C15D}" destId="{F66C66B7-C4FD-4FE5-AAFB-3EED5A3A3A61}" srcOrd="0" destOrd="0" presId="urn:microsoft.com/office/officeart/2005/8/layout/vList4"/>
    <dgm:cxn modelId="{8C8AB444-8FF5-4B69-9737-2480960EFFB8}" type="presParOf" srcId="{B6641100-8AD6-4FBE-9568-B21614F8C15D}" destId="{4C81B880-7126-486A-BFAA-5A4128A01363}" srcOrd="1" destOrd="0" presId="urn:microsoft.com/office/officeart/2005/8/layout/vList4"/>
    <dgm:cxn modelId="{3EB57E80-3BB6-4DBB-A4A8-727759BCE0F1}" type="presParOf" srcId="{B6641100-8AD6-4FBE-9568-B21614F8C15D}" destId="{950DA7AA-57EB-4B16-B440-85271E39DDC2}" srcOrd="2" destOrd="0" presId="urn:microsoft.com/office/officeart/2005/8/layout/vList4"/>
    <dgm:cxn modelId="{1176D76B-FACD-4BF7-AEC2-8D56FBAA48D6}" type="presParOf" srcId="{B7FDDF0B-B256-4F40-B4B3-572EE8EC060A}" destId="{4F14C9CA-D985-4E5B-9E1D-10288598A0CD}" srcOrd="3" destOrd="0" presId="urn:microsoft.com/office/officeart/2005/8/layout/vList4"/>
    <dgm:cxn modelId="{607FEB17-E41B-4400-BF45-E6322280B8C2}" type="presParOf" srcId="{B7FDDF0B-B256-4F40-B4B3-572EE8EC060A}" destId="{3AAFA863-F9BE-4B94-B9D5-E9E4C1B536E8}" srcOrd="4" destOrd="0" presId="urn:microsoft.com/office/officeart/2005/8/layout/vList4"/>
    <dgm:cxn modelId="{404A212D-C769-4673-AC4C-99C65BCBAA21}" type="presParOf" srcId="{3AAFA863-F9BE-4B94-B9D5-E9E4C1B536E8}" destId="{6E763B28-D2A6-4147-A526-4C65BD94B003}" srcOrd="0" destOrd="0" presId="urn:microsoft.com/office/officeart/2005/8/layout/vList4"/>
    <dgm:cxn modelId="{C40DD3D6-8C6C-4782-B117-258CE8B6E573}" type="presParOf" srcId="{3AAFA863-F9BE-4B94-B9D5-E9E4C1B536E8}" destId="{BEE1DFDB-5F7B-4DD3-9FA5-C4A2816AD09C}" srcOrd="1" destOrd="0" presId="urn:microsoft.com/office/officeart/2005/8/layout/vList4"/>
    <dgm:cxn modelId="{A388EABD-16C8-4B4A-96DE-B8FB6295F430}" type="presParOf" srcId="{3AAFA863-F9BE-4B94-B9D5-E9E4C1B536E8}" destId="{05A96675-885E-432B-A0D1-76C7CF6121CD}" srcOrd="2" destOrd="0" presId="urn:microsoft.com/office/officeart/2005/8/layout/vList4"/>
    <dgm:cxn modelId="{C597EFBD-589B-4D7C-98C6-14E3FFB2A28F}" type="presParOf" srcId="{B7FDDF0B-B256-4F40-B4B3-572EE8EC060A}" destId="{73E1BEFE-7398-4AA4-B35B-3D4DE10B903A}" srcOrd="5" destOrd="0" presId="urn:microsoft.com/office/officeart/2005/8/layout/vList4"/>
    <dgm:cxn modelId="{8F77778B-D5C2-4D4A-ACEF-0F909A70A861}" type="presParOf" srcId="{B7FDDF0B-B256-4F40-B4B3-572EE8EC060A}" destId="{2A78B80A-E454-4E34-B092-ECF377BE149C}" srcOrd="6" destOrd="0" presId="urn:microsoft.com/office/officeart/2005/8/layout/vList4"/>
    <dgm:cxn modelId="{F7FB9AE3-38AC-4B8F-8B71-DFE8F8D6DDE5}" type="presParOf" srcId="{2A78B80A-E454-4E34-B092-ECF377BE149C}" destId="{0AE6D38A-1C2F-472D-BDE8-96DEC9577DE2}" srcOrd="0" destOrd="0" presId="urn:microsoft.com/office/officeart/2005/8/layout/vList4"/>
    <dgm:cxn modelId="{0E35B17F-9D46-43FD-A1D4-8FF01A01E34E}" type="presParOf" srcId="{2A78B80A-E454-4E34-B092-ECF377BE149C}" destId="{E919FCCA-F070-4B2C-9DB3-587494F48EE1}" srcOrd="1" destOrd="0" presId="urn:microsoft.com/office/officeart/2005/8/layout/vList4"/>
    <dgm:cxn modelId="{94F4E3C5-1546-4624-83A4-990CD9678959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5B36E6-0961-4DB9-BC8E-871FC7FF48E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BC3EF-A95D-4730-9738-5AA446AB1765}">
      <dgm:prSet phldrT="[Text]"/>
      <dgm:spPr/>
      <dgm:t>
        <a:bodyPr/>
        <a:lstStyle/>
        <a:p>
          <a:r>
            <a:rPr lang="de-DE" dirty="0" smtClean="0"/>
            <a:t>Property 15</a:t>
          </a:r>
          <a:endParaRPr lang="en-US" dirty="0"/>
        </a:p>
      </dgm:t>
    </dgm:pt>
    <dgm:pt modelId="{AA196582-D8AC-476D-B486-37A8431031CB}" type="parTrans" cxnId="{7100E1A8-5DC2-4157-BE10-BF95DD43981B}">
      <dgm:prSet/>
      <dgm:spPr/>
      <dgm:t>
        <a:bodyPr/>
        <a:lstStyle/>
        <a:p>
          <a:endParaRPr lang="en-US"/>
        </a:p>
      </dgm:t>
    </dgm:pt>
    <dgm:pt modelId="{F9A427AD-D47D-441D-8E5A-F6016EACE296}" type="sibTrans" cxnId="{7100E1A8-5DC2-4157-BE10-BF95DD43981B}">
      <dgm:prSet/>
      <dgm:spPr/>
      <dgm:t>
        <a:bodyPr/>
        <a:lstStyle/>
        <a:p>
          <a:endParaRPr lang="en-US"/>
        </a:p>
      </dgm:t>
    </dgm:pt>
    <dgm:pt modelId="{4537ECF7-E126-43B1-B7F1-294B4DA042CB}">
      <dgm:prSet phldrT="[Text]"/>
      <dgm:spPr/>
      <dgm:t>
        <a:bodyPr/>
        <a:lstStyle/>
        <a:p>
          <a:r>
            <a:rPr lang="de-DE" dirty="0" smtClean="0"/>
            <a:t>Property 4</a:t>
          </a:r>
          <a:endParaRPr lang="en-US" dirty="0"/>
        </a:p>
      </dgm:t>
    </dgm:pt>
    <dgm:pt modelId="{E1DAEA93-6CD5-4597-BA76-E94DB257E77D}" type="parTrans" cxnId="{3C0D62AB-A804-49AC-AA4C-143F90FD4FCF}">
      <dgm:prSet/>
      <dgm:spPr/>
      <dgm:t>
        <a:bodyPr/>
        <a:lstStyle/>
        <a:p>
          <a:endParaRPr lang="en-US"/>
        </a:p>
      </dgm:t>
    </dgm:pt>
    <dgm:pt modelId="{A3C930E0-637C-4413-9FE3-4223263FE793}" type="sibTrans" cxnId="{3C0D62AB-A804-49AC-AA4C-143F90FD4FCF}">
      <dgm:prSet/>
      <dgm:spPr/>
      <dgm:t>
        <a:bodyPr/>
        <a:lstStyle/>
        <a:p>
          <a:endParaRPr lang="en-US"/>
        </a:p>
      </dgm:t>
    </dgm:pt>
    <dgm:pt modelId="{25F533B4-5261-4F79-BD4D-6A12B2B5D1E4}">
      <dgm:prSet phldrT="[Text]"/>
      <dgm:spPr/>
      <dgm:t>
        <a:bodyPr/>
        <a:lstStyle/>
        <a:p>
          <a:r>
            <a:rPr lang="de-DE" dirty="0" smtClean="0"/>
            <a:t>Property 38</a:t>
          </a:r>
          <a:endParaRPr lang="en-US" dirty="0"/>
        </a:p>
      </dgm:t>
    </dgm:pt>
    <dgm:pt modelId="{1414E2C3-3568-44BC-A70B-56B74C673FE7}" type="parTrans" cxnId="{85B1E76B-863A-4BC6-B928-FDA1D730D485}">
      <dgm:prSet/>
      <dgm:spPr/>
      <dgm:t>
        <a:bodyPr/>
        <a:lstStyle/>
        <a:p>
          <a:endParaRPr lang="en-US"/>
        </a:p>
      </dgm:t>
    </dgm:pt>
    <dgm:pt modelId="{E935EA85-3F8D-4E13-A54A-6D9D523303B5}" type="sibTrans" cxnId="{85B1E76B-863A-4BC6-B928-FDA1D730D485}">
      <dgm:prSet/>
      <dgm:spPr/>
      <dgm:t>
        <a:bodyPr/>
        <a:lstStyle/>
        <a:p>
          <a:endParaRPr lang="en-US"/>
        </a:p>
      </dgm:t>
    </dgm:pt>
    <dgm:pt modelId="{5EA83094-A422-4240-909B-823CFA989C54}">
      <dgm:prSet phldrT="[Text]"/>
      <dgm:spPr/>
      <dgm:t>
        <a:bodyPr/>
        <a:lstStyle/>
        <a:p>
          <a:r>
            <a:rPr lang="de-DE" dirty="0" smtClean="0"/>
            <a:t>Property 24</a:t>
          </a:r>
          <a:endParaRPr lang="en-US" dirty="0"/>
        </a:p>
      </dgm:t>
    </dgm:pt>
    <dgm:pt modelId="{F5F199AB-59F9-4BEE-BD3D-30E135537DDB}" type="parTrans" cxnId="{7B2B3323-A641-4C05-8CB8-11F2D5D62039}">
      <dgm:prSet/>
      <dgm:spPr/>
      <dgm:t>
        <a:bodyPr/>
        <a:lstStyle/>
        <a:p>
          <a:endParaRPr lang="en-US"/>
        </a:p>
      </dgm:t>
    </dgm:pt>
    <dgm:pt modelId="{39520B14-D933-490E-8551-84495BC09B7D}" type="sibTrans" cxnId="{7B2B3323-A641-4C05-8CB8-11F2D5D62039}">
      <dgm:prSet/>
      <dgm:spPr/>
      <dgm:t>
        <a:bodyPr/>
        <a:lstStyle/>
        <a:p>
          <a:endParaRPr lang="en-US"/>
        </a:p>
      </dgm:t>
    </dgm:pt>
    <dgm:pt modelId="{B7FDDF0B-B256-4F40-B4B3-572EE8EC060A}" type="pres">
      <dgm:prSet presAssocID="{CC5B36E6-0961-4DB9-BC8E-871FC7FF48E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F5397-1ACE-4109-B393-321E1558EA60}" type="pres">
      <dgm:prSet presAssocID="{A58BC3EF-A95D-4730-9738-5AA446AB1765}" presName="comp" presStyleCnt="0"/>
      <dgm:spPr/>
    </dgm:pt>
    <dgm:pt modelId="{EF68DDB5-F53F-483D-B04F-B10672BC1351}" type="pres">
      <dgm:prSet presAssocID="{A58BC3EF-A95D-4730-9738-5AA446AB1765}" presName="box" presStyleLbl="node1" presStyleIdx="0" presStyleCnt="4" custLinFactNeighborY="-3937"/>
      <dgm:spPr/>
      <dgm:t>
        <a:bodyPr/>
        <a:lstStyle/>
        <a:p>
          <a:endParaRPr lang="en-US"/>
        </a:p>
      </dgm:t>
    </dgm:pt>
    <dgm:pt modelId="{6A2DF4EC-0862-4C2D-8F15-32CF979AC12D}" type="pres">
      <dgm:prSet presAssocID="{A58BC3EF-A95D-4730-9738-5AA446AB1765}" presName="img" presStyleLbl="fgImgPlace1" presStyleIdx="0" presStyleCnt="4" custScaleX="95825" custScaleY="97940"/>
      <dgm:spPr/>
    </dgm:pt>
    <dgm:pt modelId="{437B1279-4F1E-4BFA-827D-D4DD056BD6F6}" type="pres">
      <dgm:prSet presAssocID="{A58BC3EF-A95D-4730-9738-5AA446AB176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D8117-CCE8-4E90-BB4C-4415573E3935}" type="pres">
      <dgm:prSet presAssocID="{F9A427AD-D47D-441D-8E5A-F6016EACE296}" presName="spacer" presStyleCnt="0"/>
      <dgm:spPr/>
    </dgm:pt>
    <dgm:pt modelId="{B6641100-8AD6-4FBE-9568-B21614F8C15D}" type="pres">
      <dgm:prSet presAssocID="{4537ECF7-E126-43B1-B7F1-294B4DA042CB}" presName="comp" presStyleCnt="0"/>
      <dgm:spPr/>
    </dgm:pt>
    <dgm:pt modelId="{F66C66B7-C4FD-4FE5-AAFB-3EED5A3A3A61}" type="pres">
      <dgm:prSet presAssocID="{4537ECF7-E126-43B1-B7F1-294B4DA042CB}" presName="box" presStyleLbl="node1" presStyleIdx="1" presStyleCnt="4"/>
      <dgm:spPr/>
      <dgm:t>
        <a:bodyPr/>
        <a:lstStyle/>
        <a:p>
          <a:endParaRPr lang="en-US"/>
        </a:p>
      </dgm:t>
    </dgm:pt>
    <dgm:pt modelId="{4C81B880-7126-486A-BFAA-5A4128A01363}" type="pres">
      <dgm:prSet presAssocID="{4537ECF7-E126-43B1-B7F1-294B4DA042CB}" presName="img" presStyleLbl="fgImgPlace1" presStyleIdx="1" presStyleCnt="4"/>
      <dgm:spPr/>
    </dgm:pt>
    <dgm:pt modelId="{950DA7AA-57EB-4B16-B440-85271E39DDC2}" type="pres">
      <dgm:prSet presAssocID="{4537ECF7-E126-43B1-B7F1-294B4DA042CB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4C9CA-D985-4E5B-9E1D-10288598A0CD}" type="pres">
      <dgm:prSet presAssocID="{A3C930E0-637C-4413-9FE3-4223263FE793}" presName="spacer" presStyleCnt="0"/>
      <dgm:spPr/>
    </dgm:pt>
    <dgm:pt modelId="{3AAFA863-F9BE-4B94-B9D5-E9E4C1B536E8}" type="pres">
      <dgm:prSet presAssocID="{25F533B4-5261-4F79-BD4D-6A12B2B5D1E4}" presName="comp" presStyleCnt="0"/>
      <dgm:spPr/>
    </dgm:pt>
    <dgm:pt modelId="{6E763B28-D2A6-4147-A526-4C65BD94B003}" type="pres">
      <dgm:prSet presAssocID="{25F533B4-5261-4F79-BD4D-6A12B2B5D1E4}" presName="box" presStyleLbl="node1" presStyleIdx="2" presStyleCnt="4"/>
      <dgm:spPr/>
      <dgm:t>
        <a:bodyPr/>
        <a:lstStyle/>
        <a:p>
          <a:endParaRPr lang="en-US"/>
        </a:p>
      </dgm:t>
    </dgm:pt>
    <dgm:pt modelId="{BEE1DFDB-5F7B-4DD3-9FA5-C4A2816AD09C}" type="pres">
      <dgm:prSet presAssocID="{25F533B4-5261-4F79-BD4D-6A12B2B5D1E4}" presName="img" presStyleLbl="fgImgPlace1" presStyleIdx="2" presStyleCnt="4"/>
      <dgm:spPr/>
    </dgm:pt>
    <dgm:pt modelId="{05A96675-885E-432B-A0D1-76C7CF6121CD}" type="pres">
      <dgm:prSet presAssocID="{25F533B4-5261-4F79-BD4D-6A12B2B5D1E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EFE-7398-4AA4-B35B-3D4DE10B903A}" type="pres">
      <dgm:prSet presAssocID="{E935EA85-3F8D-4E13-A54A-6D9D523303B5}" presName="spacer" presStyleCnt="0"/>
      <dgm:spPr/>
    </dgm:pt>
    <dgm:pt modelId="{2A78B80A-E454-4E34-B092-ECF377BE149C}" type="pres">
      <dgm:prSet presAssocID="{5EA83094-A422-4240-909B-823CFA989C54}" presName="comp" presStyleCnt="0"/>
      <dgm:spPr/>
    </dgm:pt>
    <dgm:pt modelId="{0AE6D38A-1C2F-472D-BDE8-96DEC9577DE2}" type="pres">
      <dgm:prSet presAssocID="{5EA83094-A422-4240-909B-823CFA989C54}" presName="box" presStyleLbl="node1" presStyleIdx="3" presStyleCnt="4"/>
      <dgm:spPr/>
      <dgm:t>
        <a:bodyPr/>
        <a:lstStyle/>
        <a:p>
          <a:endParaRPr lang="en-US"/>
        </a:p>
      </dgm:t>
    </dgm:pt>
    <dgm:pt modelId="{E919FCCA-F070-4B2C-9DB3-587494F48EE1}" type="pres">
      <dgm:prSet presAssocID="{5EA83094-A422-4240-909B-823CFA989C54}" presName="img" presStyleLbl="fgImgPlace1" presStyleIdx="3" presStyleCnt="4"/>
      <dgm:spPr/>
    </dgm:pt>
    <dgm:pt modelId="{1982E518-FFA4-40DE-B502-4BC5121F5A7D}" type="pres">
      <dgm:prSet presAssocID="{5EA83094-A422-4240-909B-823CFA989C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B1E76B-863A-4BC6-B928-FDA1D730D485}" srcId="{CC5B36E6-0961-4DB9-BC8E-871FC7FF48EF}" destId="{25F533B4-5261-4F79-BD4D-6A12B2B5D1E4}" srcOrd="2" destOrd="0" parTransId="{1414E2C3-3568-44BC-A70B-56B74C673FE7}" sibTransId="{E935EA85-3F8D-4E13-A54A-6D9D523303B5}"/>
    <dgm:cxn modelId="{7100E1A8-5DC2-4157-BE10-BF95DD43981B}" srcId="{CC5B36E6-0961-4DB9-BC8E-871FC7FF48EF}" destId="{A58BC3EF-A95D-4730-9738-5AA446AB1765}" srcOrd="0" destOrd="0" parTransId="{AA196582-D8AC-476D-B486-37A8431031CB}" sibTransId="{F9A427AD-D47D-441D-8E5A-F6016EACE296}"/>
    <dgm:cxn modelId="{9D6DB081-4DD4-443C-8D12-8BA3E755CBEC}" type="presOf" srcId="{25F533B4-5261-4F79-BD4D-6A12B2B5D1E4}" destId="{05A96675-885E-432B-A0D1-76C7CF6121CD}" srcOrd="1" destOrd="0" presId="urn:microsoft.com/office/officeart/2005/8/layout/vList4"/>
    <dgm:cxn modelId="{7B2B3323-A641-4C05-8CB8-11F2D5D62039}" srcId="{CC5B36E6-0961-4DB9-BC8E-871FC7FF48EF}" destId="{5EA83094-A422-4240-909B-823CFA989C54}" srcOrd="3" destOrd="0" parTransId="{F5F199AB-59F9-4BEE-BD3D-30E135537DDB}" sibTransId="{39520B14-D933-490E-8551-84495BC09B7D}"/>
    <dgm:cxn modelId="{3C0D62AB-A804-49AC-AA4C-143F90FD4FCF}" srcId="{CC5B36E6-0961-4DB9-BC8E-871FC7FF48EF}" destId="{4537ECF7-E126-43B1-B7F1-294B4DA042CB}" srcOrd="1" destOrd="0" parTransId="{E1DAEA93-6CD5-4597-BA76-E94DB257E77D}" sibTransId="{A3C930E0-637C-4413-9FE3-4223263FE793}"/>
    <dgm:cxn modelId="{3913F0A9-0CF7-4F26-B2C5-E84F31A37755}" type="presOf" srcId="{4537ECF7-E126-43B1-B7F1-294B4DA042CB}" destId="{F66C66B7-C4FD-4FE5-AAFB-3EED5A3A3A61}" srcOrd="0" destOrd="0" presId="urn:microsoft.com/office/officeart/2005/8/layout/vList4"/>
    <dgm:cxn modelId="{E9AC7E83-E313-410C-87BA-A006BDCCCEE7}" type="presOf" srcId="{5EA83094-A422-4240-909B-823CFA989C54}" destId="{1982E518-FFA4-40DE-B502-4BC5121F5A7D}" srcOrd="1" destOrd="0" presId="urn:microsoft.com/office/officeart/2005/8/layout/vList4"/>
    <dgm:cxn modelId="{3695C59D-D659-4CCE-A581-65DFF24F740C}" type="presOf" srcId="{25F533B4-5261-4F79-BD4D-6A12B2B5D1E4}" destId="{6E763B28-D2A6-4147-A526-4C65BD94B003}" srcOrd="0" destOrd="0" presId="urn:microsoft.com/office/officeart/2005/8/layout/vList4"/>
    <dgm:cxn modelId="{1810ACC1-B7F7-4DE7-8FA3-E20CCC53B66E}" type="presOf" srcId="{5EA83094-A422-4240-909B-823CFA989C54}" destId="{0AE6D38A-1C2F-472D-BDE8-96DEC9577DE2}" srcOrd="0" destOrd="0" presId="urn:microsoft.com/office/officeart/2005/8/layout/vList4"/>
    <dgm:cxn modelId="{1B01B51D-18ED-48F2-AF0E-D4CBA290FAAF}" type="presOf" srcId="{CC5B36E6-0961-4DB9-BC8E-871FC7FF48EF}" destId="{B7FDDF0B-B256-4F40-B4B3-572EE8EC060A}" srcOrd="0" destOrd="0" presId="urn:microsoft.com/office/officeart/2005/8/layout/vList4"/>
    <dgm:cxn modelId="{51454BD9-35DC-4C15-A59F-D9305659C02A}" type="presOf" srcId="{A58BC3EF-A95D-4730-9738-5AA446AB1765}" destId="{437B1279-4F1E-4BFA-827D-D4DD056BD6F6}" srcOrd="1" destOrd="0" presId="urn:microsoft.com/office/officeart/2005/8/layout/vList4"/>
    <dgm:cxn modelId="{6ADD9E89-9D25-451F-8EF4-20CFFC5EE61A}" type="presOf" srcId="{4537ECF7-E126-43B1-B7F1-294B4DA042CB}" destId="{950DA7AA-57EB-4B16-B440-85271E39DDC2}" srcOrd="1" destOrd="0" presId="urn:microsoft.com/office/officeart/2005/8/layout/vList4"/>
    <dgm:cxn modelId="{EFB29419-57CB-456A-9E09-63FE91CBF18A}" type="presOf" srcId="{A58BC3EF-A95D-4730-9738-5AA446AB1765}" destId="{EF68DDB5-F53F-483D-B04F-B10672BC1351}" srcOrd="0" destOrd="0" presId="urn:microsoft.com/office/officeart/2005/8/layout/vList4"/>
    <dgm:cxn modelId="{087194E1-7276-42B3-A0A7-FA1B54072597}" type="presParOf" srcId="{B7FDDF0B-B256-4F40-B4B3-572EE8EC060A}" destId="{743F5397-1ACE-4109-B393-321E1558EA60}" srcOrd="0" destOrd="0" presId="urn:microsoft.com/office/officeart/2005/8/layout/vList4"/>
    <dgm:cxn modelId="{EA249DA6-8B71-4BB9-ACF3-E5836F4F5267}" type="presParOf" srcId="{743F5397-1ACE-4109-B393-321E1558EA60}" destId="{EF68DDB5-F53F-483D-B04F-B10672BC1351}" srcOrd="0" destOrd="0" presId="urn:microsoft.com/office/officeart/2005/8/layout/vList4"/>
    <dgm:cxn modelId="{8BC08DBD-4660-40CB-A3C2-B4442F29858E}" type="presParOf" srcId="{743F5397-1ACE-4109-B393-321E1558EA60}" destId="{6A2DF4EC-0862-4C2D-8F15-32CF979AC12D}" srcOrd="1" destOrd="0" presId="urn:microsoft.com/office/officeart/2005/8/layout/vList4"/>
    <dgm:cxn modelId="{0B657F3B-EE32-412F-93E0-3F8B31CC3EA0}" type="presParOf" srcId="{743F5397-1ACE-4109-B393-321E1558EA60}" destId="{437B1279-4F1E-4BFA-827D-D4DD056BD6F6}" srcOrd="2" destOrd="0" presId="urn:microsoft.com/office/officeart/2005/8/layout/vList4"/>
    <dgm:cxn modelId="{29804060-FEBB-46D5-A3F5-1839F8D90015}" type="presParOf" srcId="{B7FDDF0B-B256-4F40-B4B3-572EE8EC060A}" destId="{9F8D8117-CCE8-4E90-BB4C-4415573E3935}" srcOrd="1" destOrd="0" presId="urn:microsoft.com/office/officeart/2005/8/layout/vList4"/>
    <dgm:cxn modelId="{7647FBF1-C2A8-4E41-8367-EAC8C09F82B2}" type="presParOf" srcId="{B7FDDF0B-B256-4F40-B4B3-572EE8EC060A}" destId="{B6641100-8AD6-4FBE-9568-B21614F8C15D}" srcOrd="2" destOrd="0" presId="urn:microsoft.com/office/officeart/2005/8/layout/vList4"/>
    <dgm:cxn modelId="{FB7F1D99-BA4D-448F-A444-87DFA4016BE8}" type="presParOf" srcId="{B6641100-8AD6-4FBE-9568-B21614F8C15D}" destId="{F66C66B7-C4FD-4FE5-AAFB-3EED5A3A3A61}" srcOrd="0" destOrd="0" presId="urn:microsoft.com/office/officeart/2005/8/layout/vList4"/>
    <dgm:cxn modelId="{8BFF7711-9CFB-470A-AA86-63F18E33EBAB}" type="presParOf" srcId="{B6641100-8AD6-4FBE-9568-B21614F8C15D}" destId="{4C81B880-7126-486A-BFAA-5A4128A01363}" srcOrd="1" destOrd="0" presId="urn:microsoft.com/office/officeart/2005/8/layout/vList4"/>
    <dgm:cxn modelId="{E933B787-EBCF-4570-ABC5-B979449AC5B0}" type="presParOf" srcId="{B6641100-8AD6-4FBE-9568-B21614F8C15D}" destId="{950DA7AA-57EB-4B16-B440-85271E39DDC2}" srcOrd="2" destOrd="0" presId="urn:microsoft.com/office/officeart/2005/8/layout/vList4"/>
    <dgm:cxn modelId="{7D6006CA-59C7-45DE-8ECE-6C4372C48C8F}" type="presParOf" srcId="{B7FDDF0B-B256-4F40-B4B3-572EE8EC060A}" destId="{4F14C9CA-D985-4E5B-9E1D-10288598A0CD}" srcOrd="3" destOrd="0" presId="urn:microsoft.com/office/officeart/2005/8/layout/vList4"/>
    <dgm:cxn modelId="{8F12CEF3-494A-4AA9-92AB-DC26433CDE80}" type="presParOf" srcId="{B7FDDF0B-B256-4F40-B4B3-572EE8EC060A}" destId="{3AAFA863-F9BE-4B94-B9D5-E9E4C1B536E8}" srcOrd="4" destOrd="0" presId="urn:microsoft.com/office/officeart/2005/8/layout/vList4"/>
    <dgm:cxn modelId="{EE545907-955A-405A-A1D2-24D91FA41055}" type="presParOf" srcId="{3AAFA863-F9BE-4B94-B9D5-E9E4C1B536E8}" destId="{6E763B28-D2A6-4147-A526-4C65BD94B003}" srcOrd="0" destOrd="0" presId="urn:microsoft.com/office/officeart/2005/8/layout/vList4"/>
    <dgm:cxn modelId="{1009D174-9781-4EDA-8017-6EE0092F458C}" type="presParOf" srcId="{3AAFA863-F9BE-4B94-B9D5-E9E4C1B536E8}" destId="{BEE1DFDB-5F7B-4DD3-9FA5-C4A2816AD09C}" srcOrd="1" destOrd="0" presId="urn:microsoft.com/office/officeart/2005/8/layout/vList4"/>
    <dgm:cxn modelId="{107FBEBA-FC7C-46B2-9EE1-5C4EEB82AE1E}" type="presParOf" srcId="{3AAFA863-F9BE-4B94-B9D5-E9E4C1B536E8}" destId="{05A96675-885E-432B-A0D1-76C7CF6121CD}" srcOrd="2" destOrd="0" presId="urn:microsoft.com/office/officeart/2005/8/layout/vList4"/>
    <dgm:cxn modelId="{1C590D84-13E0-4BDE-9687-4A2C1E099017}" type="presParOf" srcId="{B7FDDF0B-B256-4F40-B4B3-572EE8EC060A}" destId="{73E1BEFE-7398-4AA4-B35B-3D4DE10B903A}" srcOrd="5" destOrd="0" presId="urn:microsoft.com/office/officeart/2005/8/layout/vList4"/>
    <dgm:cxn modelId="{1B98E0C3-D6D5-418C-AEE8-C186755E775B}" type="presParOf" srcId="{B7FDDF0B-B256-4F40-B4B3-572EE8EC060A}" destId="{2A78B80A-E454-4E34-B092-ECF377BE149C}" srcOrd="6" destOrd="0" presId="urn:microsoft.com/office/officeart/2005/8/layout/vList4"/>
    <dgm:cxn modelId="{B08AC13D-1D14-4A22-A5DC-2E628308CFA7}" type="presParOf" srcId="{2A78B80A-E454-4E34-B092-ECF377BE149C}" destId="{0AE6D38A-1C2F-472D-BDE8-96DEC9577DE2}" srcOrd="0" destOrd="0" presId="urn:microsoft.com/office/officeart/2005/8/layout/vList4"/>
    <dgm:cxn modelId="{D72D7E23-8128-44D9-9D53-B8D73C0452DE}" type="presParOf" srcId="{2A78B80A-E454-4E34-B092-ECF377BE149C}" destId="{E919FCCA-F070-4B2C-9DB3-587494F48EE1}" srcOrd="1" destOrd="0" presId="urn:microsoft.com/office/officeart/2005/8/layout/vList4"/>
    <dgm:cxn modelId="{26D621AD-82A3-4458-A1CA-1D28B0C6BCEE}" type="presParOf" srcId="{2A78B80A-E454-4E34-B092-ECF377BE149C}" destId="{1982E518-FFA4-40DE-B502-4BC5121F5A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4430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21</a:t>
          </a:r>
          <a:endParaRPr lang="en-US" sz="1300" kern="1200" dirty="0"/>
        </a:p>
      </dsp:txBody>
      <dsp:txXfrm>
        <a:off x="503829" y="4430"/>
        <a:ext cx="1867230" cy="296170"/>
      </dsp:txXfrm>
    </dsp:sp>
    <dsp:sp modelId="{6A2DF4EC-0862-4C2D-8F15-32CF979AC12D}">
      <dsp:nvSpPr>
        <dsp:cNvPr id="0" name=""/>
        <dsp:cNvSpPr/>
      </dsp:nvSpPr>
      <dsp:spPr>
        <a:xfrm>
          <a:off x="39516" y="32057"/>
          <a:ext cx="454413" cy="23205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25787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33</a:t>
          </a:r>
          <a:endParaRPr lang="en-US" sz="1300" kern="1200" dirty="0"/>
        </a:p>
      </dsp:txBody>
      <dsp:txXfrm>
        <a:off x="503829" y="325787"/>
        <a:ext cx="1867230" cy="296170"/>
      </dsp:txXfrm>
    </dsp:sp>
    <dsp:sp modelId="{4C81B880-7126-486A-BFAA-5A4128A01363}">
      <dsp:nvSpPr>
        <dsp:cNvPr id="0" name=""/>
        <dsp:cNvSpPr/>
      </dsp:nvSpPr>
      <dsp:spPr>
        <a:xfrm>
          <a:off x="29617" y="355404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651574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8</a:t>
          </a:r>
          <a:endParaRPr lang="en-US" sz="1300" kern="1200" dirty="0"/>
        </a:p>
      </dsp:txBody>
      <dsp:txXfrm>
        <a:off x="503829" y="651574"/>
        <a:ext cx="1867230" cy="296170"/>
      </dsp:txXfrm>
    </dsp:sp>
    <dsp:sp modelId="{BEE1DFDB-5F7B-4DD3-9FA5-C4A2816AD09C}">
      <dsp:nvSpPr>
        <dsp:cNvPr id="0" name=""/>
        <dsp:cNvSpPr/>
      </dsp:nvSpPr>
      <dsp:spPr>
        <a:xfrm>
          <a:off x="29617" y="681191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977361"/>
          <a:ext cx="2371060" cy="296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Property 4</a:t>
          </a:r>
          <a:endParaRPr lang="en-US" sz="1300" kern="1200" dirty="0"/>
        </a:p>
      </dsp:txBody>
      <dsp:txXfrm>
        <a:off x="503829" y="977361"/>
        <a:ext cx="1867230" cy="296170"/>
      </dsp:txXfrm>
    </dsp:sp>
    <dsp:sp modelId="{E919FCCA-F070-4B2C-9DB3-587494F48EE1}">
      <dsp:nvSpPr>
        <dsp:cNvPr id="0" name=""/>
        <dsp:cNvSpPr/>
      </dsp:nvSpPr>
      <dsp:spPr>
        <a:xfrm>
          <a:off x="29617" y="1006978"/>
          <a:ext cx="474212" cy="2369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8DDB5-F53F-483D-B04F-B10672BC1351}">
      <dsp:nvSpPr>
        <dsp:cNvPr id="0" name=""/>
        <dsp:cNvSpPr/>
      </dsp:nvSpPr>
      <dsp:spPr>
        <a:xfrm>
          <a:off x="0" y="0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15</a:t>
          </a:r>
          <a:endParaRPr lang="en-US" sz="1600" kern="1200" dirty="0"/>
        </a:p>
      </dsp:txBody>
      <dsp:txXfrm>
        <a:off x="515259" y="0"/>
        <a:ext cx="1885040" cy="351996"/>
      </dsp:txXfrm>
    </dsp:sp>
    <dsp:sp modelId="{6A2DF4EC-0862-4C2D-8F15-32CF979AC12D}">
      <dsp:nvSpPr>
        <dsp:cNvPr id="0" name=""/>
        <dsp:cNvSpPr/>
      </dsp:nvSpPr>
      <dsp:spPr>
        <a:xfrm>
          <a:off x="45220" y="38100"/>
          <a:ext cx="460017" cy="27579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C66B7-C4FD-4FE5-AAFB-3EED5A3A3A61}">
      <dsp:nvSpPr>
        <dsp:cNvPr id="0" name=""/>
        <dsp:cNvSpPr/>
      </dsp:nvSpPr>
      <dsp:spPr>
        <a:xfrm>
          <a:off x="0" y="387196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4</a:t>
          </a:r>
          <a:endParaRPr lang="en-US" sz="1600" kern="1200" dirty="0"/>
        </a:p>
      </dsp:txBody>
      <dsp:txXfrm>
        <a:off x="515259" y="387196"/>
        <a:ext cx="1885040" cy="351996"/>
      </dsp:txXfrm>
    </dsp:sp>
    <dsp:sp modelId="{4C81B880-7126-486A-BFAA-5A4128A01363}">
      <dsp:nvSpPr>
        <dsp:cNvPr id="0" name=""/>
        <dsp:cNvSpPr/>
      </dsp:nvSpPr>
      <dsp:spPr>
        <a:xfrm>
          <a:off x="35199" y="422396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63B28-D2A6-4147-A526-4C65BD94B003}">
      <dsp:nvSpPr>
        <dsp:cNvPr id="0" name=""/>
        <dsp:cNvSpPr/>
      </dsp:nvSpPr>
      <dsp:spPr>
        <a:xfrm>
          <a:off x="0" y="774393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38</a:t>
          </a:r>
          <a:endParaRPr lang="en-US" sz="1600" kern="1200" dirty="0"/>
        </a:p>
      </dsp:txBody>
      <dsp:txXfrm>
        <a:off x="515259" y="774393"/>
        <a:ext cx="1885040" cy="351996"/>
      </dsp:txXfrm>
    </dsp:sp>
    <dsp:sp modelId="{BEE1DFDB-5F7B-4DD3-9FA5-C4A2816AD09C}">
      <dsp:nvSpPr>
        <dsp:cNvPr id="0" name=""/>
        <dsp:cNvSpPr/>
      </dsp:nvSpPr>
      <dsp:spPr>
        <a:xfrm>
          <a:off x="35199" y="809592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6D38A-1C2F-472D-BDE8-96DEC9577DE2}">
      <dsp:nvSpPr>
        <dsp:cNvPr id="0" name=""/>
        <dsp:cNvSpPr/>
      </dsp:nvSpPr>
      <dsp:spPr>
        <a:xfrm>
          <a:off x="0" y="1161589"/>
          <a:ext cx="2400300" cy="35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Property 24</a:t>
          </a:r>
          <a:endParaRPr lang="en-US" sz="1600" kern="1200" dirty="0"/>
        </a:p>
      </dsp:txBody>
      <dsp:txXfrm>
        <a:off x="515259" y="1161589"/>
        <a:ext cx="1885040" cy="351996"/>
      </dsp:txXfrm>
    </dsp:sp>
    <dsp:sp modelId="{E919FCCA-F070-4B2C-9DB3-587494F48EE1}">
      <dsp:nvSpPr>
        <dsp:cNvPr id="0" name=""/>
        <dsp:cNvSpPr/>
      </dsp:nvSpPr>
      <dsp:spPr>
        <a:xfrm>
          <a:off x="35199" y="1196789"/>
          <a:ext cx="480060" cy="2815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02/06/2014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044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Eigenschaft eingeben</a:t>
            </a:r>
          </a:p>
          <a:p>
            <a:r>
              <a:rPr lang="de-DE" dirty="0" smtClean="0"/>
              <a:t>Items, wo die Eigenschaft</a:t>
            </a:r>
            <a:r>
              <a:rPr lang="de-DE" baseline="0" dirty="0" smtClean="0"/>
              <a:t> fehlt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821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Nach 10</a:t>
            </a:r>
            <a:r>
              <a:rPr lang="de-DE" baseline="0" dirty="0" smtClean="0"/>
              <a:t> min check ob es eingetragen wurde</a:t>
            </a:r>
          </a:p>
          <a:p>
            <a:r>
              <a:rPr lang="de-DE" baseline="0" dirty="0" smtClean="0"/>
              <a:t>Verschwindet von Website</a:t>
            </a:r>
          </a:p>
          <a:p>
            <a:r>
              <a:rPr lang="de-DE" baseline="0" dirty="0" smtClean="0"/>
              <a:t>Wikipedia Link</a:t>
            </a:r>
          </a:p>
          <a:p>
            <a:r>
              <a:rPr lang="de-DE" baseline="0" dirty="0" smtClean="0"/>
              <a:t>Direktes Eintragen</a:t>
            </a:r>
          </a:p>
          <a:p>
            <a:r>
              <a:rPr lang="de-DE" baseline="0" dirty="0" smtClean="0"/>
              <a:t>Gute Resonanz auf </a:t>
            </a:r>
            <a:r>
              <a:rPr lang="de-DE" baseline="0" dirty="0" err="1" smtClean="0"/>
              <a:t>Wikidata</a:t>
            </a:r>
            <a:r>
              <a:rPr lang="de-DE" baseline="0" dirty="0" smtClean="0"/>
              <a:t> mailingliste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832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algorithm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suggester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Case: User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Blau: 1-7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77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F9AF-2DD9-480D-8EFC-3A94AF9670EA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CA66-8FE4-4069-9E52-3CF89C2AF9B3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DFD7-0259-4FD7-8CC5-C808BEE95F19}" type="datetime1">
              <a:rPr lang="de-DE" smtClean="0"/>
              <a:t>02.06.2014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203B-6EF1-4FA0-8727-26AF01908FE4}" type="datetime1">
              <a:rPr lang="de-DE" smtClean="0"/>
              <a:t>02.06.2014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E86-84BB-4D8D-8676-96417CF4C9A5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503BC212-63F5-45A8-82DD-D3208BD6A761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A3E7F-531C-4090-BB4E-1E6FC191A1D2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0077-3011-4152-95C7-BE93B614527F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3958-001B-44D8-9472-A6FF2EC1F291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52C24134-EC21-483E-84A6-E28989969B87}" type="datetime1">
              <a:rPr lang="de-DE" smtClean="0"/>
              <a:t>02.06.2014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84" TargetMode="External"/><Relationship Id="rId2" Type="http://schemas.openxmlformats.org/officeDocument/2006/relationships/hyperlink" Target="http://www.google.de/imgres?imgurl=http://shackspace.de/wp-content/uploads/2012/11/python-logo.png&amp;imgrefurl=http://shackspace.de/?p=3558&amp;h=280&amp;w=280&amp;tbnid=GGqmLFGxZL-KSM:&amp;tbnh=120&amp;tbnw=120&amp;zoom=1&amp;usg=__hnatQtFVTf25Xcf30b73opBZCps=&amp;docid=PCZHkTuOpGvlUM&amp;sa=X&amp;ei=mXYgU-LaKsOrtAb-i4GoCg&amp;ved=0CDcQ9QEwAQ&amp;dur=213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err="1" smtClean="0"/>
              <a:t>InfoLunch</a:t>
            </a:r>
            <a:r>
              <a:rPr lang="en-GB" dirty="0" smtClean="0"/>
              <a:t> 05.02.2014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388"/>
            <a:ext cx="11277600" cy="45601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1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27" y="1153886"/>
            <a:ext cx="5820816" cy="48614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195456" y="427808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573485" y="2471055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letter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956749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7388761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r>
              <a:rPr lang="de-DE" dirty="0" smtClean="0"/>
              <a:t>, </a:t>
            </a:r>
            <a:r>
              <a:rPr lang="de-DE" dirty="0" err="1" smtClean="0"/>
              <a:t>search</a:t>
            </a:r>
            <a:r>
              <a:rPr lang="de-DE" dirty="0" smtClean="0"/>
              <a:t>= </a:t>
            </a:r>
            <a:r>
              <a:rPr lang="de-DE" dirty="0" err="1" smtClean="0"/>
              <a:t>firstLetter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13" name="Multiply 1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4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First letter evaluation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1413"/>
            <a:ext cx="11277600" cy="451809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7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11" y="1395090"/>
            <a:ext cx="5744377" cy="461074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095999" y="4615540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1-7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236027" y="2492826"/>
            <a:ext cx="642257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8-50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62" y="1304000"/>
            <a:ext cx="11277600" cy="4746997"/>
          </a:xfrm>
        </p:spPr>
        <p:txBody>
          <a:bodyPr/>
          <a:lstStyle/>
          <a:p>
            <a:r>
              <a:rPr lang="de-DE" dirty="0" smtClean="0"/>
              <a:t>Input:</a:t>
            </a:r>
            <a:br>
              <a:rPr lang="de-DE" dirty="0" smtClean="0"/>
            </a:br>
            <a:r>
              <a:rPr lang="de-DE" dirty="0" smtClean="0"/>
              <a:t>CSV </a:t>
            </a:r>
            <a:r>
              <a:rPr lang="de-DE" dirty="0" err="1" smtClean="0"/>
              <a:t>file</a:t>
            </a:r>
            <a:r>
              <a:rPr lang="de-DE" dirty="0" smtClean="0"/>
              <a:t> (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/>
              <a:t>Wikidata</a:t>
            </a:r>
            <a:r>
              <a:rPr lang="de-DE" dirty="0"/>
              <a:t> 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en-US" dirty="0" smtClean="0"/>
              <a:t>Total </a:t>
            </a:r>
            <a:r>
              <a:rPr lang="en-US" dirty="0"/>
              <a:t>amount of items in dump: 6656575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pPr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4720" y="2496031"/>
            <a:ext cx="3069772" cy="34163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  <a:r>
              <a:rPr lang="en-US" dirty="0" smtClean="0"/>
              <a:t>, amount</a:t>
            </a:r>
            <a:endParaRPr lang="en-US" dirty="0"/>
          </a:p>
          <a:p>
            <a:r>
              <a:rPr lang="en-US" dirty="0"/>
              <a:t>1</a:t>
            </a:r>
            <a:r>
              <a:rPr lang="en-US" dirty="0" smtClean="0"/>
              <a:t>, 374</a:t>
            </a:r>
            <a:endParaRPr lang="en-US" dirty="0"/>
          </a:p>
          <a:p>
            <a:r>
              <a:rPr lang="en-US" dirty="0"/>
              <a:t>2</a:t>
            </a:r>
            <a:r>
              <a:rPr lang="en-US" dirty="0" smtClean="0"/>
              <a:t>, 94</a:t>
            </a:r>
            <a:endParaRPr lang="en-US" dirty="0"/>
          </a:p>
          <a:p>
            <a:r>
              <a:rPr lang="en-US" dirty="0" smtClean="0"/>
              <a:t>3, 141</a:t>
            </a:r>
            <a:endParaRPr lang="en-US" dirty="0"/>
          </a:p>
          <a:p>
            <a:r>
              <a:rPr lang="en-US" dirty="0"/>
              <a:t>4</a:t>
            </a:r>
            <a:r>
              <a:rPr lang="en-US" dirty="0" smtClean="0"/>
              <a:t>, 90</a:t>
            </a:r>
            <a:endParaRPr lang="en-US" dirty="0"/>
          </a:p>
          <a:p>
            <a:r>
              <a:rPr lang="en-US" dirty="0"/>
              <a:t>5</a:t>
            </a:r>
            <a:r>
              <a:rPr lang="en-US" dirty="0" smtClean="0"/>
              <a:t>, 30</a:t>
            </a:r>
            <a:endParaRPr lang="en-US" dirty="0"/>
          </a:p>
          <a:p>
            <a:r>
              <a:rPr lang="en-US" dirty="0"/>
              <a:t>6</a:t>
            </a:r>
            <a:r>
              <a:rPr lang="en-US" dirty="0" smtClean="0"/>
              <a:t>, 23</a:t>
            </a:r>
            <a:endParaRPr lang="en-US" dirty="0"/>
          </a:p>
          <a:p>
            <a:r>
              <a:rPr lang="en-US" dirty="0"/>
              <a:t>7</a:t>
            </a:r>
            <a:r>
              <a:rPr lang="en-US" dirty="0" smtClean="0"/>
              <a:t>, 26</a:t>
            </a:r>
            <a:endParaRPr lang="en-US" dirty="0"/>
          </a:p>
          <a:p>
            <a:r>
              <a:rPr lang="en-US" dirty="0"/>
              <a:t>8</a:t>
            </a:r>
            <a:r>
              <a:rPr lang="en-US" dirty="0" smtClean="0"/>
              <a:t>, 3</a:t>
            </a:r>
            <a:endParaRPr lang="en-US" dirty="0"/>
          </a:p>
          <a:p>
            <a:r>
              <a:rPr lang="en-US" dirty="0" smtClean="0"/>
              <a:t>9, 11</a:t>
            </a:r>
            <a:endParaRPr lang="en-US" dirty="0"/>
          </a:p>
          <a:p>
            <a:r>
              <a:rPr lang="en-US" dirty="0" smtClean="0"/>
              <a:t>10, 19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9955" y="2500553"/>
            <a:ext cx="4490358" cy="31393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 </a:t>
            </a:r>
            <a:r>
              <a:rPr lang="de-DE" dirty="0"/>
              <a:t>Q15</a:t>
            </a:r>
            <a:r>
              <a:rPr lang="de-DE" dirty="0" smtClean="0"/>
              <a:t>, 31, </a:t>
            </a:r>
            <a:r>
              <a:rPr lang="de-DE" dirty="0" err="1" smtClean="0"/>
              <a:t>wikibase-entityid</a:t>
            </a:r>
            <a:r>
              <a:rPr lang="de-DE" dirty="0" smtClean="0"/>
              <a:t>, Q5107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47, </a:t>
            </a:r>
            <a:r>
              <a:rPr lang="de-DE" dirty="0" err="1" smtClean="0"/>
              <a:t>wikibase-entityid</a:t>
            </a:r>
            <a:r>
              <a:rPr lang="de-DE" dirty="0" smtClean="0"/>
              <a:t>, Q48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Q15, 361, </a:t>
            </a:r>
            <a:r>
              <a:rPr lang="de-DE" dirty="0" err="1" smtClean="0"/>
              <a:t>wikibase-entityid</a:t>
            </a:r>
            <a:r>
              <a:rPr lang="de-DE" dirty="0" smtClean="0"/>
              <a:t>, Q2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47, </a:t>
            </a:r>
            <a:r>
              <a:rPr lang="de-DE" dirty="0" err="1" smtClean="0"/>
              <a:t>wikibase-entityid</a:t>
            </a:r>
            <a:r>
              <a:rPr lang="de-DE" dirty="0" smtClean="0"/>
              <a:t>, Q46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373,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18,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 smtClean="0"/>
              <a:t> satellite.jpg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242, 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Africa</a:t>
            </a:r>
            <a:r>
              <a:rPr lang="de-DE" dirty="0" smtClean="0"/>
              <a:t> </a:t>
            </a:r>
            <a:r>
              <a:rPr lang="de-DE" dirty="0" err="1"/>
              <a:t>ethnic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1996.jpg</a:t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242, </a:t>
            </a:r>
            <a:r>
              <a:rPr lang="de-DE" dirty="0" err="1" smtClean="0"/>
              <a:t>string</a:t>
            </a:r>
            <a:r>
              <a:rPr lang="de-DE" dirty="0" smtClean="0"/>
              <a:t>, Afriko-meza.png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625, </a:t>
            </a:r>
            <a:r>
              <a:rPr lang="de-DE" dirty="0" err="1" smtClean="0"/>
              <a:t>globecoordinate</a:t>
            </a:r>
            <a:r>
              <a:rPr lang="de-DE" dirty="0" smtClean="0"/>
              <a:t>, N7.186</a:t>
            </a:r>
            <a:r>
              <a:rPr lang="de-DE" dirty="0"/>
              <a:t>, </a:t>
            </a:r>
            <a:r>
              <a:rPr lang="de-DE" dirty="0" smtClean="0"/>
              <a:t>E21.011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Q15</a:t>
            </a:r>
            <a:r>
              <a:rPr lang="de-DE" dirty="0" smtClean="0"/>
              <a:t>, 910, </a:t>
            </a:r>
            <a:r>
              <a:rPr lang="de-DE" dirty="0" err="1" smtClean="0"/>
              <a:t>wikibase-entityid</a:t>
            </a:r>
            <a:r>
              <a:rPr lang="de-DE" dirty="0" smtClean="0"/>
              <a:t>, Q5460710</a:t>
            </a:r>
            <a:endParaRPr lang="de-DE" dirty="0"/>
          </a:p>
          <a:p>
            <a:r>
              <a:rPr lang="de-DE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02073" y="1297801"/>
            <a:ext cx="271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de-DE" dirty="0" smtClean="0"/>
              <a:t>:</a:t>
            </a:r>
          </a:p>
          <a:p>
            <a:r>
              <a:rPr lang="de-DE" dirty="0" smtClean="0"/>
              <a:t>CSV File</a:t>
            </a:r>
          </a:p>
          <a:p>
            <a:r>
              <a:rPr lang="de-DE" dirty="0" err="1" smtClean="0"/>
              <a:t>Amount</a:t>
            </a:r>
            <a:r>
              <a:rPr lang="de-DE" dirty="0" smtClean="0"/>
              <a:t> per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3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Evaluator</a:t>
            </a:r>
            <a:endParaRPr lang="de-DE" dirty="0" smtClean="0"/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Modular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pPr lvl="1"/>
            <a:r>
              <a:rPr lang="de-DE" dirty="0" smtClean="0"/>
              <a:t>d3.js</a:t>
            </a:r>
          </a:p>
          <a:p>
            <a:pPr lvl="1"/>
            <a:r>
              <a:rPr lang="de-DE" dirty="0" smtClean="0"/>
              <a:t>bar </a:t>
            </a:r>
            <a:r>
              <a:rPr lang="de-DE" dirty="0" err="1" smtClean="0"/>
              <a:t>chart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pie</a:t>
            </a:r>
            <a:r>
              <a:rPr lang="de-DE" dirty="0" smtClean="0"/>
              <a:t> </a:t>
            </a:r>
            <a:r>
              <a:rPr lang="de-DE" dirty="0" err="1" smtClean="0"/>
              <a:t>chart</a:t>
            </a:r>
            <a:endParaRPr lang="de-DE" dirty="0" smtClean="0"/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csv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de-DE" dirty="0" smtClean="0"/>
          </a:p>
          <a:p>
            <a:pPr lvl="1"/>
            <a:endParaRPr lang="de-DE" dirty="0" smtClean="0"/>
          </a:p>
          <a:p>
            <a:pPr marL="201168" lvl="1" indent="0">
              <a:buNone/>
            </a:pPr>
            <a:endParaRPr lang="en-US" dirty="0">
              <a:hlinkClick r:id="rId2"/>
            </a:endParaRPr>
          </a:p>
          <a:p>
            <a:pPr lvl="1"/>
            <a:endParaRPr lang="en-US" dirty="0">
              <a:hlinkClick r:id="rId3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12" y="1215473"/>
            <a:ext cx="1760882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35" y="3114675"/>
            <a:ext cx="1775934" cy="1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8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User Feedback Evaluation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feedback to determine relevance (options)</a:t>
            </a:r>
          </a:p>
          <a:p>
            <a:pPr lvl="1"/>
            <a:r>
              <a:rPr lang="en-US" dirty="0"/>
              <a:t>User ranks suggestions to not relevant and  relevant</a:t>
            </a:r>
          </a:p>
          <a:p>
            <a:pPr lvl="1"/>
            <a:r>
              <a:rPr lang="de-DE" dirty="0" err="1"/>
              <a:t>Created</a:t>
            </a:r>
            <a:r>
              <a:rPr lang="de-DE" dirty="0"/>
              <a:t> 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feedback</a:t>
            </a:r>
            <a:endParaRPr lang="de-DE" dirty="0"/>
          </a:p>
          <a:p>
            <a:pPr lvl="1"/>
            <a:r>
              <a:rPr lang="de-DE" dirty="0" err="1"/>
              <a:t>Crowdsourcing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mailing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: 100 </a:t>
            </a:r>
            <a:r>
              <a:rPr lang="de-DE" dirty="0" err="1" smtClean="0"/>
              <a:t>people</a:t>
            </a:r>
            <a:endParaRPr lang="de-DE" dirty="0"/>
          </a:p>
          <a:p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50" y="1635273"/>
            <a:ext cx="5646738" cy="4130379"/>
          </a:xfrm>
        </p:spPr>
      </p:pic>
    </p:spTree>
    <p:extLst>
      <p:ext uri="{BB962C8B-B14F-4D97-AF65-F5344CB8AC3E}">
        <p14:creationId xmlns:p14="http://schemas.microsoft.com/office/powerpoint/2010/main" val="1798371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Hackathon</a:t>
            </a:r>
            <a:r>
              <a:rPr lang="de-DE" dirty="0" smtClean="0"/>
              <a:t> </a:t>
            </a:r>
            <a:r>
              <a:rPr lang="de-DE" dirty="0" err="1" smtClean="0"/>
              <a:t>Impressions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0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Wiederholung: </a:t>
            </a:r>
            <a:r>
              <a:rPr lang="de-DE" dirty="0" err="1" smtClean="0"/>
              <a:t>PropertySuggester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Edit Item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Evaluation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Hackathon</a:t>
            </a:r>
            <a:endParaRPr lang="de-DE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7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Rank Properties for a Given Property Set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360" y="1459075"/>
            <a:ext cx="2011680" cy="430685"/>
          </a:xfrm>
        </p:spPr>
        <p:txBody>
          <a:bodyPr/>
          <a:lstStyle/>
          <a:p>
            <a:r>
              <a:rPr lang="en-US" b="1" dirty="0" smtClean="0"/>
              <a:t>S = {1,4,6,9}</a:t>
            </a:r>
            <a:endParaRPr lang="en-US" b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926818"/>
              </p:ext>
            </p:extLst>
          </p:nvPr>
        </p:nvGraphicFramePr>
        <p:xfrm>
          <a:off x="2560321" y="1082720"/>
          <a:ext cx="50925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  <a:gridCol w="424375"/>
              </a:tblGrid>
              <a:tr h="3262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0.6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/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  <a:tr h="3262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Pfeil nach rechts 6"/>
          <p:cNvSpPr/>
          <p:nvPr/>
        </p:nvSpPr>
        <p:spPr>
          <a:xfrm>
            <a:off x="2326640" y="152400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2326640" y="2645565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2326640" y="336296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>
            <a:off x="2326640" y="4460240"/>
            <a:ext cx="3149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7287260" y="5341659"/>
            <a:ext cx="345440" cy="586727"/>
            <a:chOff x="7284720" y="5417833"/>
            <a:chExt cx="345440" cy="586727"/>
          </a:xfrm>
        </p:grpSpPr>
        <p:sp>
          <p:nvSpPr>
            <p:cNvPr id="11" name="Ellipse 1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Gerade Verbindung mit Pfeil 12"/>
            <p:cNvCxnSpPr>
              <a:stCxn id="1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/>
          <p:cNvGrpSpPr/>
          <p:nvPr/>
        </p:nvGrpSpPr>
        <p:grpSpPr>
          <a:xfrm>
            <a:off x="6004560" y="5336553"/>
            <a:ext cx="345440" cy="586727"/>
            <a:chOff x="7284720" y="5417833"/>
            <a:chExt cx="345440" cy="586727"/>
          </a:xfrm>
        </p:grpSpPr>
        <p:sp>
          <p:nvSpPr>
            <p:cNvPr id="16" name="Ellipse 15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Gerade Verbindung mit Pfeil 16"/>
            <p:cNvCxnSpPr>
              <a:stCxn id="16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/>
          <p:cNvGrpSpPr/>
          <p:nvPr/>
        </p:nvGrpSpPr>
        <p:grpSpPr>
          <a:xfrm>
            <a:off x="5582920" y="5336553"/>
            <a:ext cx="345440" cy="586727"/>
            <a:chOff x="7284720" y="5417833"/>
            <a:chExt cx="345440" cy="586727"/>
          </a:xfrm>
        </p:grpSpPr>
        <p:sp>
          <p:nvSpPr>
            <p:cNvPr id="19" name="Ellipse 18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Gerade Verbindung mit Pfeil 19"/>
            <p:cNvCxnSpPr>
              <a:stCxn id="19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/>
          <p:cNvGrpSpPr/>
          <p:nvPr/>
        </p:nvGrpSpPr>
        <p:grpSpPr>
          <a:xfrm>
            <a:off x="4729480" y="5341659"/>
            <a:ext cx="345440" cy="586727"/>
            <a:chOff x="7284720" y="5417833"/>
            <a:chExt cx="345440" cy="586727"/>
          </a:xfrm>
        </p:grpSpPr>
        <p:sp>
          <p:nvSpPr>
            <p:cNvPr id="25" name="Ellipse 24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Gerade Verbindung mit Pfeil 25"/>
            <p:cNvCxnSpPr>
              <a:stCxn id="25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/>
          <p:cNvGrpSpPr/>
          <p:nvPr/>
        </p:nvGrpSpPr>
        <p:grpSpPr>
          <a:xfrm>
            <a:off x="3886200" y="5336553"/>
            <a:ext cx="345440" cy="586727"/>
            <a:chOff x="7284720" y="5417833"/>
            <a:chExt cx="345440" cy="586727"/>
          </a:xfrm>
        </p:grpSpPr>
        <p:sp>
          <p:nvSpPr>
            <p:cNvPr id="31" name="Ellipse 30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Gerade Verbindung mit Pfeil 31"/>
            <p:cNvCxnSpPr>
              <a:stCxn id="31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en 32"/>
          <p:cNvGrpSpPr/>
          <p:nvPr/>
        </p:nvGrpSpPr>
        <p:grpSpPr>
          <a:xfrm>
            <a:off x="3454400" y="5341659"/>
            <a:ext cx="345440" cy="586727"/>
            <a:chOff x="7284720" y="5417833"/>
            <a:chExt cx="345440" cy="586727"/>
          </a:xfrm>
        </p:grpSpPr>
        <p:sp>
          <p:nvSpPr>
            <p:cNvPr id="34" name="Ellipse 33"/>
            <p:cNvSpPr/>
            <p:nvPr/>
          </p:nvSpPr>
          <p:spPr>
            <a:xfrm>
              <a:off x="7284720" y="5417833"/>
              <a:ext cx="345440" cy="2463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+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Gerade Verbindung mit Pfeil 34"/>
            <p:cNvCxnSpPr>
              <a:stCxn id="34" idx="4"/>
            </p:cNvCxnSpPr>
            <p:nvPr/>
          </p:nvCxnSpPr>
          <p:spPr>
            <a:xfrm flipH="1">
              <a:off x="7437120" y="5664226"/>
              <a:ext cx="20320" cy="3403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/>
          <p:cNvSpPr txBox="1"/>
          <p:nvPr/>
        </p:nvSpPr>
        <p:spPr>
          <a:xfrm>
            <a:off x="4445000" y="5866364"/>
            <a:ext cx="34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Sum for </a:t>
            </a:r>
            <a:r>
              <a:rPr lang="en-US" dirty="0" err="1" smtClean="0"/>
              <a:t>Property</a:t>
            </a:r>
            <a:r>
              <a:rPr lang="en-US" baseline="-25000" dirty="0" err="1" smtClean="0"/>
              <a:t>Column</a:t>
            </a:r>
            <a:endParaRPr lang="en-US" dirty="0"/>
          </a:p>
        </p:txBody>
      </p:sp>
      <p:sp>
        <p:nvSpPr>
          <p:cNvPr id="46" name="Rechteck 45"/>
          <p:cNvSpPr/>
          <p:nvPr/>
        </p:nvSpPr>
        <p:spPr>
          <a:xfrm>
            <a:off x="7671017" y="5883798"/>
            <a:ext cx="3854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 /    </a:t>
            </a:r>
            <a:r>
              <a:rPr lang="en-US" dirty="0"/>
              <a:t>#S </a:t>
            </a:r>
            <a:r>
              <a:rPr lang="en-US" dirty="0" smtClean="0"/>
              <a:t> =  </a:t>
            </a:r>
            <a:r>
              <a:rPr lang="en-US" b="1" dirty="0"/>
              <a:t>normalized </a:t>
            </a:r>
            <a:r>
              <a:rPr lang="en-US" b="1" dirty="0" smtClean="0"/>
              <a:t>Probability [0,1]</a:t>
            </a:r>
            <a:endParaRPr lang="en-US" b="1" dirty="0"/>
          </a:p>
        </p:txBody>
      </p:sp>
      <p:cxnSp>
        <p:nvCxnSpPr>
          <p:cNvPr id="48" name="Gerade Verbindung mit Pfeil 47"/>
          <p:cNvCxnSpPr/>
          <p:nvPr/>
        </p:nvCxnSpPr>
        <p:spPr>
          <a:xfrm>
            <a:off x="9748520" y="4566920"/>
            <a:ext cx="580600" cy="1199076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bgerundetes Rechteck 51"/>
          <p:cNvSpPr/>
          <p:nvPr/>
        </p:nvSpPr>
        <p:spPr>
          <a:xfrm>
            <a:off x="7825143" y="2959897"/>
            <a:ext cx="3846754" cy="1861833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how we rank suggestions!</a:t>
            </a:r>
          </a:p>
        </p:txBody>
      </p:sp>
    </p:spTree>
    <p:extLst>
      <p:ext uri="{BB962C8B-B14F-4D97-AF65-F5344CB8AC3E}">
        <p14:creationId xmlns:p14="http://schemas.microsoft.com/office/powerpoint/2010/main" val="406660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Combine </a:t>
            </a:r>
            <a:r>
              <a:rPr lang="de-DE" dirty="0"/>
              <a:t>S</a:t>
            </a:r>
            <a:r>
              <a:rPr lang="de-DE" dirty="0" smtClean="0"/>
              <a:t>earch </a:t>
            </a:r>
            <a:r>
              <a:rPr lang="de-DE" dirty="0" err="1"/>
              <a:t>R</a:t>
            </a:r>
            <a:r>
              <a:rPr lang="de-DE" dirty="0" err="1" smtClean="0"/>
              <a:t>esults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457200" y="1326995"/>
            <a:ext cx="11277600" cy="978991"/>
          </a:xfrm>
        </p:spPr>
        <p:txBody>
          <a:bodyPr/>
          <a:lstStyle/>
          <a:p>
            <a:r>
              <a:rPr lang="en-US" sz="2400" dirty="0" smtClean="0"/>
              <a:t>• Provide stability (e.g. new properties wouldn’t appear in suggestions…)</a:t>
            </a:r>
          </a:p>
          <a:p>
            <a:r>
              <a:rPr lang="en-US" sz="2400" dirty="0" smtClean="0"/>
              <a:t>• Complex because of paging (offset, limit)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7" y="2952360"/>
            <a:ext cx="1425089" cy="12909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384437" y="3142275"/>
            <a:ext cx="1676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our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suggestions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050" name="Picture 2" descr="http://upload.wikimedia.org/wikipedia/commons/thumb/c/c4/2-Dice-Icon.svg/200px-2-Dice-Icon.svg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1" y="4631278"/>
            <a:ext cx="1423708" cy="14237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62853" y="4744223"/>
            <a:ext cx="1135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ormer 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search</a:t>
            </a:r>
          </a:p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results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694" y="5078522"/>
            <a:ext cx="546412" cy="1029966"/>
          </a:xfrm>
          <a:prstGeom prst="rect">
            <a:avLst/>
          </a:prstGeom>
        </p:spPr>
      </p:pic>
      <p:cxnSp>
        <p:nvCxnSpPr>
          <p:cNvPr id="18" name="Gerader Verbinder 17"/>
          <p:cNvCxnSpPr/>
          <p:nvPr/>
        </p:nvCxnSpPr>
        <p:spPr>
          <a:xfrm>
            <a:off x="5598264" y="5054875"/>
            <a:ext cx="0" cy="100011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5018490" y="4704435"/>
            <a:ext cx="11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et results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504526" y="4411132"/>
            <a:ext cx="233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eliminate duplicates &amp;</a:t>
            </a:r>
          </a:p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append to suggestions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494" y="3032704"/>
            <a:ext cx="551594" cy="1069925"/>
          </a:xfrm>
          <a:prstGeom prst="rect">
            <a:avLst/>
          </a:prstGeom>
        </p:spPr>
      </p:pic>
      <p:cxnSp>
        <p:nvCxnSpPr>
          <p:cNvPr id="25" name="Gerader Verbinder 24"/>
          <p:cNvCxnSpPr/>
          <p:nvPr/>
        </p:nvCxnSpPr>
        <p:spPr>
          <a:xfrm>
            <a:off x="2501902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1684765" y="2508619"/>
            <a:ext cx="16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get suggestions</a:t>
            </a:r>
          </a:p>
        </p:txBody>
      </p:sp>
      <p:cxnSp>
        <p:nvCxnSpPr>
          <p:cNvPr id="27" name="Gerader Verbinder 26"/>
          <p:cNvCxnSpPr>
            <a:stCxn id="28" idx="2"/>
          </p:cNvCxnSpPr>
          <p:nvPr/>
        </p:nvCxnSpPr>
        <p:spPr>
          <a:xfrm flipH="1">
            <a:off x="4258181" y="2877951"/>
            <a:ext cx="0" cy="15331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3613088" y="2508619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apply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earch</a:t>
            </a:r>
          </a:p>
        </p:txBody>
      </p:sp>
      <p:cxnSp>
        <p:nvCxnSpPr>
          <p:cNvPr id="29" name="Gerade Verbindung mit Pfeil 28"/>
          <p:cNvCxnSpPr/>
          <p:nvPr/>
        </p:nvCxnSpPr>
        <p:spPr>
          <a:xfrm flipV="1">
            <a:off x="2120536" y="3247367"/>
            <a:ext cx="940958" cy="2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4919484" y="3013137"/>
            <a:ext cx="551594" cy="568888"/>
          </a:xfrm>
          <a:prstGeom prst="rect">
            <a:avLst/>
          </a:prstGeom>
        </p:spPr>
      </p:pic>
      <p:cxnSp>
        <p:nvCxnSpPr>
          <p:cNvPr id="36" name="Gerade Verbindung mit Pfeil 35"/>
          <p:cNvCxnSpPr/>
          <p:nvPr/>
        </p:nvCxnSpPr>
        <p:spPr>
          <a:xfrm>
            <a:off x="3613088" y="3247367"/>
            <a:ext cx="1306396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>
            <a:off x="7670101" y="5048404"/>
            <a:ext cx="0" cy="1060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5471078" y="2957352"/>
            <a:ext cx="241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nough suggestions for 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given offset &amp; limit?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5598264" y="386545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46" name="Gerade Verbindung mit Pfeil 45"/>
          <p:cNvCxnSpPr>
            <a:endCxn id="19" idx="0"/>
          </p:cNvCxnSpPr>
          <p:nvPr/>
        </p:nvCxnSpPr>
        <p:spPr>
          <a:xfrm flipH="1">
            <a:off x="5598264" y="3616422"/>
            <a:ext cx="0" cy="1088013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>
            <a:off x="108858" y="4411132"/>
            <a:ext cx="947281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2785198" y="539048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(search already applied)</a:t>
            </a:r>
            <a:endParaRPr lang="en-US" dirty="0"/>
          </a:p>
        </p:txBody>
      </p:sp>
      <p:cxnSp>
        <p:nvCxnSpPr>
          <p:cNvPr id="55" name="Gerade Verbindung mit Pfeil 54"/>
          <p:cNvCxnSpPr/>
          <p:nvPr/>
        </p:nvCxnSpPr>
        <p:spPr>
          <a:xfrm>
            <a:off x="2120536" y="5378463"/>
            <a:ext cx="4113158" cy="0"/>
          </a:xfrm>
          <a:prstGeom prst="straightConnector1">
            <a:avLst/>
          </a:prstGeom>
          <a:ln w="38100">
            <a:headEnd type="oval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>
            <a:off x="7886291" y="3247367"/>
            <a:ext cx="1791109" cy="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7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451811" y="6498000"/>
            <a:ext cx="9291552" cy="360000"/>
          </a:xfrm>
        </p:spPr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056" name="Textfeld 2055"/>
          <p:cNvSpPr txBox="1"/>
          <p:nvPr/>
        </p:nvSpPr>
        <p:spPr>
          <a:xfrm>
            <a:off x="7909018" y="2878035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es</a:t>
            </a:r>
          </a:p>
        </p:txBody>
      </p:sp>
      <p:cxnSp>
        <p:nvCxnSpPr>
          <p:cNvPr id="77" name="Gerade Verbindung mit Pfeil 76"/>
          <p:cNvCxnSpPr/>
          <p:nvPr/>
        </p:nvCxnSpPr>
        <p:spPr>
          <a:xfrm>
            <a:off x="6780106" y="5366333"/>
            <a:ext cx="2897294" cy="1213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fik 77"/>
          <p:cNvPicPr>
            <a:picLocks noChangeAspect="1"/>
          </p:cNvPicPr>
          <p:nvPr/>
        </p:nvPicPr>
        <p:blipFill rotWithShape="1">
          <a:blip r:embed="rId6"/>
          <a:srcRect b="71773"/>
          <a:stretch/>
        </p:blipFill>
        <p:spPr>
          <a:xfrm>
            <a:off x="8648314" y="5720770"/>
            <a:ext cx="551594" cy="290726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5151882"/>
            <a:ext cx="551594" cy="568888"/>
          </a:xfrm>
          <a:prstGeom prst="rect">
            <a:avLst/>
          </a:prstGeom>
        </p:spPr>
      </p:pic>
      <p:pic>
        <p:nvPicPr>
          <p:cNvPr id="2061" name="Grafik 20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8183" y="2924086"/>
            <a:ext cx="2085975" cy="29241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1" name="Grafik 90"/>
          <p:cNvPicPr>
            <a:picLocks noChangeAspect="1"/>
          </p:cNvPicPr>
          <p:nvPr/>
        </p:nvPicPr>
        <p:blipFill rotWithShape="1">
          <a:blip r:embed="rId7"/>
          <a:srcRect t="1" b="46828"/>
          <a:stretch/>
        </p:blipFill>
        <p:spPr>
          <a:xfrm>
            <a:off x="8648314" y="3013137"/>
            <a:ext cx="551594" cy="5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9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 Item Page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54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75" y="1327150"/>
            <a:ext cx="9699250" cy="474662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85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77" y="1327150"/>
            <a:ext cx="7307045" cy="474662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286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92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49389" y="978272"/>
            <a:ext cx="2533651" cy="1742841"/>
          </a:xfrm>
          <a:prstGeom prst="roundRect">
            <a:avLst>
              <a:gd name="adj" fmla="val 7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/>
              <a:t>Random Item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615808"/>
              </p:ext>
            </p:extLst>
          </p:nvPr>
        </p:nvGraphicFramePr>
        <p:xfrm>
          <a:off x="630684" y="1346302"/>
          <a:ext cx="2371060" cy="1274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5F2D-E873-4EB4-83FA-E7AF7389FC46}" type="datetime1">
              <a:rPr lang="de-DE" smtClean="0"/>
              <a:t>02.06.2014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176796" y="1040466"/>
            <a:ext cx="3971925" cy="18859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Suggester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070500"/>
              </p:ext>
            </p:extLst>
          </p:nvPr>
        </p:nvGraphicFramePr>
        <p:xfrm>
          <a:off x="4990809" y="4546739"/>
          <a:ext cx="2400300" cy="151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Notched Right Arrow 13"/>
          <p:cNvSpPr/>
          <p:nvPr/>
        </p:nvSpPr>
        <p:spPr>
          <a:xfrm rot="432208">
            <a:off x="3081108" y="1531561"/>
            <a:ext cx="3581265" cy="982851"/>
          </a:xfrm>
          <a:custGeom>
            <a:avLst/>
            <a:gdLst>
              <a:gd name="connsiteX0" fmla="*/ 0 w 2886075"/>
              <a:gd name="connsiteY0" fmla="*/ 250567 h 1002267"/>
              <a:gd name="connsiteX1" fmla="*/ 2384942 w 2886075"/>
              <a:gd name="connsiteY1" fmla="*/ 250567 h 1002267"/>
              <a:gd name="connsiteX2" fmla="*/ 2384942 w 2886075"/>
              <a:gd name="connsiteY2" fmla="*/ 0 h 1002267"/>
              <a:gd name="connsiteX3" fmla="*/ 2886075 w 2886075"/>
              <a:gd name="connsiteY3" fmla="*/ 501134 h 1002267"/>
              <a:gd name="connsiteX4" fmla="*/ 2384942 w 2886075"/>
              <a:gd name="connsiteY4" fmla="*/ 1002267 h 1002267"/>
              <a:gd name="connsiteX5" fmla="*/ 2384942 w 2886075"/>
              <a:gd name="connsiteY5" fmla="*/ 751700 h 1002267"/>
              <a:gd name="connsiteX6" fmla="*/ 0 w 2886075"/>
              <a:gd name="connsiteY6" fmla="*/ 751700 h 1002267"/>
              <a:gd name="connsiteX7" fmla="*/ 250567 w 2886075"/>
              <a:gd name="connsiteY7" fmla="*/ 501134 h 1002267"/>
              <a:gd name="connsiteX8" fmla="*/ 0 w 2886075"/>
              <a:gd name="connsiteY8" fmla="*/ 250567 h 1002267"/>
              <a:gd name="connsiteX0" fmla="*/ 561381 w 3447456"/>
              <a:gd name="connsiteY0" fmla="*/ 250567 h 1141400"/>
              <a:gd name="connsiteX1" fmla="*/ 2946323 w 3447456"/>
              <a:gd name="connsiteY1" fmla="*/ 250567 h 1141400"/>
              <a:gd name="connsiteX2" fmla="*/ 2946323 w 3447456"/>
              <a:gd name="connsiteY2" fmla="*/ 0 h 1141400"/>
              <a:gd name="connsiteX3" fmla="*/ 3447456 w 3447456"/>
              <a:gd name="connsiteY3" fmla="*/ 501134 h 1141400"/>
              <a:gd name="connsiteX4" fmla="*/ 2946323 w 3447456"/>
              <a:gd name="connsiteY4" fmla="*/ 1002267 h 1141400"/>
              <a:gd name="connsiteX5" fmla="*/ 2946323 w 3447456"/>
              <a:gd name="connsiteY5" fmla="*/ 751700 h 1141400"/>
              <a:gd name="connsiteX6" fmla="*/ 561381 w 3447456"/>
              <a:gd name="connsiteY6" fmla="*/ 751700 h 1141400"/>
              <a:gd name="connsiteX7" fmla="*/ 0 w 3447456"/>
              <a:gd name="connsiteY7" fmla="*/ 1141400 h 1141400"/>
              <a:gd name="connsiteX8" fmla="*/ 561381 w 3447456"/>
              <a:gd name="connsiteY8" fmla="*/ 250567 h 1141400"/>
              <a:gd name="connsiteX0" fmla="*/ 696782 w 3582857"/>
              <a:gd name="connsiteY0" fmla="*/ 250567 h 1141400"/>
              <a:gd name="connsiteX1" fmla="*/ 3081724 w 3582857"/>
              <a:gd name="connsiteY1" fmla="*/ 250567 h 1141400"/>
              <a:gd name="connsiteX2" fmla="*/ 3081724 w 3582857"/>
              <a:gd name="connsiteY2" fmla="*/ 0 h 1141400"/>
              <a:gd name="connsiteX3" fmla="*/ 3582857 w 3582857"/>
              <a:gd name="connsiteY3" fmla="*/ 501134 h 1141400"/>
              <a:gd name="connsiteX4" fmla="*/ 3081724 w 3582857"/>
              <a:gd name="connsiteY4" fmla="*/ 1002267 h 1141400"/>
              <a:gd name="connsiteX5" fmla="*/ 3081724 w 3582857"/>
              <a:gd name="connsiteY5" fmla="*/ 751700 h 1141400"/>
              <a:gd name="connsiteX6" fmla="*/ 696782 w 3582857"/>
              <a:gd name="connsiteY6" fmla="*/ 751700 h 1141400"/>
              <a:gd name="connsiteX7" fmla="*/ 135401 w 3582857"/>
              <a:gd name="connsiteY7" fmla="*/ 1141400 h 1141400"/>
              <a:gd name="connsiteX8" fmla="*/ 21754 w 3582857"/>
              <a:gd name="connsiteY8" fmla="*/ 67196 h 1141400"/>
              <a:gd name="connsiteX9" fmla="*/ 696782 w 3582857"/>
              <a:gd name="connsiteY9" fmla="*/ 250567 h 1141400"/>
              <a:gd name="connsiteX0" fmla="*/ 746435 w 3632510"/>
              <a:gd name="connsiteY0" fmla="*/ 250567 h 1141400"/>
              <a:gd name="connsiteX1" fmla="*/ 3131377 w 3632510"/>
              <a:gd name="connsiteY1" fmla="*/ 250567 h 1141400"/>
              <a:gd name="connsiteX2" fmla="*/ 3131377 w 3632510"/>
              <a:gd name="connsiteY2" fmla="*/ 0 h 1141400"/>
              <a:gd name="connsiteX3" fmla="*/ 3632510 w 3632510"/>
              <a:gd name="connsiteY3" fmla="*/ 501134 h 1141400"/>
              <a:gd name="connsiteX4" fmla="*/ 3131377 w 3632510"/>
              <a:gd name="connsiteY4" fmla="*/ 1002267 h 1141400"/>
              <a:gd name="connsiteX5" fmla="*/ 3131377 w 3632510"/>
              <a:gd name="connsiteY5" fmla="*/ 751700 h 1141400"/>
              <a:gd name="connsiteX6" fmla="*/ 746435 w 3632510"/>
              <a:gd name="connsiteY6" fmla="*/ 751700 h 1141400"/>
              <a:gd name="connsiteX7" fmla="*/ 185054 w 3632510"/>
              <a:gd name="connsiteY7" fmla="*/ 1141400 h 1141400"/>
              <a:gd name="connsiteX8" fmla="*/ 71407 w 3632510"/>
              <a:gd name="connsiteY8" fmla="*/ 67196 h 1141400"/>
              <a:gd name="connsiteX9" fmla="*/ 746435 w 3632510"/>
              <a:gd name="connsiteY9" fmla="*/ 250567 h 1141400"/>
              <a:gd name="connsiteX0" fmla="*/ 713095 w 3599170"/>
              <a:gd name="connsiteY0" fmla="*/ 250567 h 1160232"/>
              <a:gd name="connsiteX1" fmla="*/ 3098037 w 3599170"/>
              <a:gd name="connsiteY1" fmla="*/ 250567 h 1160232"/>
              <a:gd name="connsiteX2" fmla="*/ 3098037 w 3599170"/>
              <a:gd name="connsiteY2" fmla="*/ 0 h 1160232"/>
              <a:gd name="connsiteX3" fmla="*/ 3599170 w 3599170"/>
              <a:gd name="connsiteY3" fmla="*/ 501134 h 1160232"/>
              <a:gd name="connsiteX4" fmla="*/ 3098037 w 3599170"/>
              <a:gd name="connsiteY4" fmla="*/ 1002267 h 1160232"/>
              <a:gd name="connsiteX5" fmla="*/ 3098037 w 3599170"/>
              <a:gd name="connsiteY5" fmla="*/ 751700 h 1160232"/>
              <a:gd name="connsiteX6" fmla="*/ 713095 w 3599170"/>
              <a:gd name="connsiteY6" fmla="*/ 751700 h 1160232"/>
              <a:gd name="connsiteX7" fmla="*/ 151714 w 3599170"/>
              <a:gd name="connsiteY7" fmla="*/ 1141400 h 1160232"/>
              <a:gd name="connsiteX8" fmla="*/ 38067 w 3599170"/>
              <a:gd name="connsiteY8" fmla="*/ 67196 h 1160232"/>
              <a:gd name="connsiteX9" fmla="*/ 713095 w 3599170"/>
              <a:gd name="connsiteY9" fmla="*/ 250567 h 1160232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713095 w 3599170"/>
              <a:gd name="connsiteY0" fmla="*/ 250567 h 1141400"/>
              <a:gd name="connsiteX1" fmla="*/ 3098037 w 3599170"/>
              <a:gd name="connsiteY1" fmla="*/ 250567 h 1141400"/>
              <a:gd name="connsiteX2" fmla="*/ 3098037 w 3599170"/>
              <a:gd name="connsiteY2" fmla="*/ 0 h 1141400"/>
              <a:gd name="connsiteX3" fmla="*/ 3599170 w 3599170"/>
              <a:gd name="connsiteY3" fmla="*/ 501134 h 1141400"/>
              <a:gd name="connsiteX4" fmla="*/ 3098037 w 3599170"/>
              <a:gd name="connsiteY4" fmla="*/ 1002267 h 1141400"/>
              <a:gd name="connsiteX5" fmla="*/ 3098037 w 3599170"/>
              <a:gd name="connsiteY5" fmla="*/ 751700 h 1141400"/>
              <a:gd name="connsiteX6" fmla="*/ 713095 w 3599170"/>
              <a:gd name="connsiteY6" fmla="*/ 751700 h 1141400"/>
              <a:gd name="connsiteX7" fmla="*/ 151714 w 3599170"/>
              <a:gd name="connsiteY7" fmla="*/ 1141400 h 1141400"/>
              <a:gd name="connsiteX8" fmla="*/ 38067 w 3599170"/>
              <a:gd name="connsiteY8" fmla="*/ 67196 h 1141400"/>
              <a:gd name="connsiteX9" fmla="*/ 713095 w 3599170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675028 w 3561103"/>
              <a:gd name="connsiteY6" fmla="*/ 751700 h 1141400"/>
              <a:gd name="connsiteX7" fmla="*/ 113647 w 3561103"/>
              <a:gd name="connsiteY7" fmla="*/ 1141400 h 1141400"/>
              <a:gd name="connsiteX8" fmla="*/ 0 w 3561103"/>
              <a:gd name="connsiteY8" fmla="*/ 67196 h 1141400"/>
              <a:gd name="connsiteX9" fmla="*/ 675028 w 3561103"/>
              <a:gd name="connsiteY9" fmla="*/ 250567 h 1141400"/>
              <a:gd name="connsiteX0" fmla="*/ 675028 w 3561103"/>
              <a:gd name="connsiteY0" fmla="*/ 250567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8" fmla="*/ 675028 w 3561103"/>
              <a:gd name="connsiteY8" fmla="*/ 250567 h 1141400"/>
              <a:gd name="connsiteX0" fmla="*/ 0 w 3561103"/>
              <a:gd name="connsiteY0" fmla="*/ 67196 h 1141400"/>
              <a:gd name="connsiteX1" fmla="*/ 3059970 w 3561103"/>
              <a:gd name="connsiteY1" fmla="*/ 250567 h 1141400"/>
              <a:gd name="connsiteX2" fmla="*/ 3059970 w 3561103"/>
              <a:gd name="connsiteY2" fmla="*/ 0 h 1141400"/>
              <a:gd name="connsiteX3" fmla="*/ 3561103 w 3561103"/>
              <a:gd name="connsiteY3" fmla="*/ 501134 h 1141400"/>
              <a:gd name="connsiteX4" fmla="*/ 3059970 w 3561103"/>
              <a:gd name="connsiteY4" fmla="*/ 1002267 h 1141400"/>
              <a:gd name="connsiteX5" fmla="*/ 3059970 w 3561103"/>
              <a:gd name="connsiteY5" fmla="*/ 751700 h 1141400"/>
              <a:gd name="connsiteX6" fmla="*/ 113647 w 3561103"/>
              <a:gd name="connsiteY6" fmla="*/ 1141400 h 1141400"/>
              <a:gd name="connsiteX7" fmla="*/ 0 w 3561103"/>
              <a:gd name="connsiteY7" fmla="*/ 67196 h 1141400"/>
              <a:gd name="connsiteX0" fmla="*/ 209286 w 3770389"/>
              <a:gd name="connsiteY0" fmla="*/ 67196 h 1175722"/>
              <a:gd name="connsiteX1" fmla="*/ 3269256 w 3770389"/>
              <a:gd name="connsiteY1" fmla="*/ 250567 h 1175722"/>
              <a:gd name="connsiteX2" fmla="*/ 3269256 w 3770389"/>
              <a:gd name="connsiteY2" fmla="*/ 0 h 1175722"/>
              <a:gd name="connsiteX3" fmla="*/ 3770389 w 3770389"/>
              <a:gd name="connsiteY3" fmla="*/ 501134 h 1175722"/>
              <a:gd name="connsiteX4" fmla="*/ 3269256 w 3770389"/>
              <a:gd name="connsiteY4" fmla="*/ 1002267 h 1175722"/>
              <a:gd name="connsiteX5" fmla="*/ 3269256 w 3770389"/>
              <a:gd name="connsiteY5" fmla="*/ 751700 h 1175722"/>
              <a:gd name="connsiteX6" fmla="*/ 279267 w 3770389"/>
              <a:gd name="connsiteY6" fmla="*/ 1175722 h 1175722"/>
              <a:gd name="connsiteX7" fmla="*/ 209286 w 3770389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561103"/>
              <a:gd name="connsiteY0" fmla="*/ 67196 h 1175722"/>
              <a:gd name="connsiteX1" fmla="*/ 3059970 w 3561103"/>
              <a:gd name="connsiteY1" fmla="*/ 250567 h 1175722"/>
              <a:gd name="connsiteX2" fmla="*/ 3059970 w 3561103"/>
              <a:gd name="connsiteY2" fmla="*/ 0 h 1175722"/>
              <a:gd name="connsiteX3" fmla="*/ 3561103 w 3561103"/>
              <a:gd name="connsiteY3" fmla="*/ 501134 h 1175722"/>
              <a:gd name="connsiteX4" fmla="*/ 3059970 w 3561103"/>
              <a:gd name="connsiteY4" fmla="*/ 1002267 h 1175722"/>
              <a:gd name="connsiteX5" fmla="*/ 3059970 w 3561103"/>
              <a:gd name="connsiteY5" fmla="*/ 751700 h 1175722"/>
              <a:gd name="connsiteX6" fmla="*/ 69981 w 3561103"/>
              <a:gd name="connsiteY6" fmla="*/ 1175722 h 1175722"/>
              <a:gd name="connsiteX7" fmla="*/ 0 w 3561103"/>
              <a:gd name="connsiteY7" fmla="*/ 67196 h 1175722"/>
              <a:gd name="connsiteX0" fmla="*/ 0 w 3649735"/>
              <a:gd name="connsiteY0" fmla="*/ 49596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6 h 1175722"/>
              <a:gd name="connsiteX0" fmla="*/ 0 w 3620191"/>
              <a:gd name="connsiteY0" fmla="*/ 55463 h 1175722"/>
              <a:gd name="connsiteX1" fmla="*/ 3119058 w 3620191"/>
              <a:gd name="connsiteY1" fmla="*/ 250567 h 1175722"/>
              <a:gd name="connsiteX2" fmla="*/ 3119058 w 3620191"/>
              <a:gd name="connsiteY2" fmla="*/ 0 h 1175722"/>
              <a:gd name="connsiteX3" fmla="*/ 3620191 w 3620191"/>
              <a:gd name="connsiteY3" fmla="*/ 501134 h 1175722"/>
              <a:gd name="connsiteX4" fmla="*/ 3119058 w 3620191"/>
              <a:gd name="connsiteY4" fmla="*/ 1002267 h 1175722"/>
              <a:gd name="connsiteX5" fmla="*/ 3119058 w 3620191"/>
              <a:gd name="connsiteY5" fmla="*/ 751700 h 1175722"/>
              <a:gd name="connsiteX6" fmla="*/ 129069 w 3620191"/>
              <a:gd name="connsiteY6" fmla="*/ 1175722 h 1175722"/>
              <a:gd name="connsiteX7" fmla="*/ 0 w 3620191"/>
              <a:gd name="connsiteY7" fmla="*/ 55463 h 1175722"/>
              <a:gd name="connsiteX0" fmla="*/ 0 w 3649735"/>
              <a:gd name="connsiteY0" fmla="*/ 49597 h 1175722"/>
              <a:gd name="connsiteX1" fmla="*/ 3148602 w 3649735"/>
              <a:gd name="connsiteY1" fmla="*/ 250567 h 1175722"/>
              <a:gd name="connsiteX2" fmla="*/ 3148602 w 3649735"/>
              <a:gd name="connsiteY2" fmla="*/ 0 h 1175722"/>
              <a:gd name="connsiteX3" fmla="*/ 3649735 w 3649735"/>
              <a:gd name="connsiteY3" fmla="*/ 501134 h 1175722"/>
              <a:gd name="connsiteX4" fmla="*/ 3148602 w 3649735"/>
              <a:gd name="connsiteY4" fmla="*/ 1002267 h 1175722"/>
              <a:gd name="connsiteX5" fmla="*/ 3148602 w 3649735"/>
              <a:gd name="connsiteY5" fmla="*/ 751700 h 1175722"/>
              <a:gd name="connsiteX6" fmla="*/ 158613 w 3649735"/>
              <a:gd name="connsiteY6" fmla="*/ 1175722 h 1175722"/>
              <a:gd name="connsiteX7" fmla="*/ 0 w 3649735"/>
              <a:gd name="connsiteY7" fmla="*/ 49597 h 1175722"/>
              <a:gd name="connsiteX0" fmla="*/ 0 w 3637135"/>
              <a:gd name="connsiteY0" fmla="*/ 48005 h 1175722"/>
              <a:gd name="connsiteX1" fmla="*/ 3136002 w 3637135"/>
              <a:gd name="connsiteY1" fmla="*/ 250567 h 1175722"/>
              <a:gd name="connsiteX2" fmla="*/ 3136002 w 3637135"/>
              <a:gd name="connsiteY2" fmla="*/ 0 h 1175722"/>
              <a:gd name="connsiteX3" fmla="*/ 3637135 w 3637135"/>
              <a:gd name="connsiteY3" fmla="*/ 501134 h 1175722"/>
              <a:gd name="connsiteX4" fmla="*/ 3136002 w 3637135"/>
              <a:gd name="connsiteY4" fmla="*/ 1002267 h 1175722"/>
              <a:gd name="connsiteX5" fmla="*/ 3136002 w 3637135"/>
              <a:gd name="connsiteY5" fmla="*/ 751700 h 1175722"/>
              <a:gd name="connsiteX6" fmla="*/ 146013 w 3637135"/>
              <a:gd name="connsiteY6" fmla="*/ 1175722 h 1175722"/>
              <a:gd name="connsiteX7" fmla="*/ 0 w 3637135"/>
              <a:gd name="connsiteY7" fmla="*/ 48005 h 11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7135" h="1175722">
                <a:moveTo>
                  <a:pt x="0" y="48005"/>
                </a:moveTo>
                <a:lnTo>
                  <a:pt x="3136002" y="250567"/>
                </a:lnTo>
                <a:lnTo>
                  <a:pt x="3136002" y="0"/>
                </a:lnTo>
                <a:lnTo>
                  <a:pt x="3637135" y="501134"/>
                </a:lnTo>
                <a:lnTo>
                  <a:pt x="3136002" y="1002267"/>
                </a:lnTo>
                <a:lnTo>
                  <a:pt x="3136002" y="751700"/>
                </a:lnTo>
                <a:lnTo>
                  <a:pt x="146013" y="1175722"/>
                </a:lnTo>
                <a:lnTo>
                  <a:pt x="0" y="4800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getSuggestions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 rot="6968167" flipV="1">
            <a:off x="6881170" y="3200488"/>
            <a:ext cx="1566812" cy="800465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</a:t>
            </a:r>
            <a:endParaRPr lang="en-US" dirty="0"/>
          </a:p>
        </p:txBody>
      </p:sp>
      <p:sp>
        <p:nvSpPr>
          <p:cNvPr id="18" name="Left-Up Arrow 17"/>
          <p:cNvSpPr/>
          <p:nvPr/>
        </p:nvSpPr>
        <p:spPr>
          <a:xfrm flipH="1">
            <a:off x="1537993" y="3157870"/>
            <a:ext cx="3333747" cy="2253432"/>
          </a:xfrm>
          <a:prstGeom prst="leftUpArrow">
            <a:avLst>
              <a:gd name="adj1" fmla="val 9879"/>
              <a:gd name="adj2" fmla="val 10913"/>
              <a:gd name="adj3" fmla="val 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3" name="Multiply 2"/>
          <p:cNvSpPr/>
          <p:nvPr/>
        </p:nvSpPr>
        <p:spPr>
          <a:xfrm>
            <a:off x="37041" y="2200940"/>
            <a:ext cx="2674261" cy="534127"/>
          </a:xfrm>
          <a:prstGeom prst="mathMultiply">
            <a:avLst>
              <a:gd name="adj1" fmla="val 906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Graphic spid="10" grpId="0">
        <p:bldAsOne/>
      </p:bldGraphic>
      <p:bldP spid="14" grpId="0" animBg="1"/>
      <p:bldP spid="15" grpId="0" animBg="1"/>
      <p:bldP spid="18" grpId="0" animBg="1"/>
      <p:bldP spid="3" grpId="0" animBg="1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462</Words>
  <Application>Microsoft Office PowerPoint</Application>
  <PresentationFormat>Custom</PresentationFormat>
  <Paragraphs>216</Paragraphs>
  <Slides>19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powerpoint_hpi_cgs_wide</vt:lpstr>
      <vt:lpstr>Wikidata.lib</vt:lpstr>
      <vt:lpstr>Agenda</vt:lpstr>
      <vt:lpstr>Rank Properties for a Given Property Set</vt:lpstr>
      <vt:lpstr>Combine Search Results</vt:lpstr>
      <vt:lpstr>Edit Item Page</vt:lpstr>
      <vt:lpstr>PowerPoint Presentation</vt:lpstr>
      <vt:lpstr>PowerPoint Presentation</vt:lpstr>
      <vt:lpstr>Evaluation</vt:lpstr>
      <vt:lpstr>Algorithm</vt:lpstr>
      <vt:lpstr>Results</vt:lpstr>
      <vt:lpstr>Distribution </vt:lpstr>
      <vt:lpstr>First letter Algorithm</vt:lpstr>
      <vt:lpstr>First letter evaluation</vt:lpstr>
      <vt:lpstr>Distribution</vt:lpstr>
      <vt:lpstr>data</vt:lpstr>
      <vt:lpstr>Implementation</vt:lpstr>
      <vt:lpstr>User Feedback Evaluation</vt:lpstr>
      <vt:lpstr>Hackathon Impressions</vt:lpstr>
      <vt:lpstr>PowerPoint Presentation</vt:lpstr>
    </vt:vector>
  </TitlesOfParts>
  <Company>Hasso-Plattner-Institut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virginia.weidhaas</cp:lastModifiedBy>
  <cp:revision>144</cp:revision>
  <dcterms:created xsi:type="dcterms:W3CDTF">2014-01-22T15:15:36Z</dcterms:created>
  <dcterms:modified xsi:type="dcterms:W3CDTF">2014-06-02T12:29:06Z</dcterms:modified>
</cp:coreProperties>
</file>